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 id="2147483685" r:id="rId5"/>
  </p:sldMasterIdLst>
  <p:notesMasterIdLst>
    <p:notesMasterId r:id="rId121"/>
  </p:notesMasterIdLst>
  <p:handoutMasterIdLst>
    <p:handoutMasterId r:id="rId122"/>
  </p:handoutMasterIdLst>
  <p:sldIdLst>
    <p:sldId id="256" r:id="rId6"/>
    <p:sldId id="269" r:id="rId7"/>
    <p:sldId id="340" r:id="rId8"/>
    <p:sldId id="345" r:id="rId9"/>
    <p:sldId id="723" r:id="rId10"/>
    <p:sldId id="392" r:id="rId11"/>
    <p:sldId id="480" r:id="rId12"/>
    <p:sldId id="481" r:id="rId13"/>
    <p:sldId id="482" r:id="rId14"/>
    <p:sldId id="483" r:id="rId15"/>
    <p:sldId id="484" r:id="rId16"/>
    <p:sldId id="485" r:id="rId17"/>
    <p:sldId id="486" r:id="rId18"/>
    <p:sldId id="488" r:id="rId19"/>
    <p:sldId id="490" r:id="rId20"/>
    <p:sldId id="489" r:id="rId21"/>
    <p:sldId id="493" r:id="rId22"/>
    <p:sldId id="495" r:id="rId23"/>
    <p:sldId id="487" r:id="rId24"/>
    <p:sldId id="496" r:id="rId25"/>
    <p:sldId id="395" r:id="rId26"/>
    <p:sldId id="500" r:id="rId27"/>
    <p:sldId id="499" r:id="rId28"/>
    <p:sldId id="498" r:id="rId29"/>
    <p:sldId id="497" r:id="rId30"/>
    <p:sldId id="492" r:id="rId31"/>
    <p:sldId id="502" r:id="rId32"/>
    <p:sldId id="501" r:id="rId33"/>
    <p:sldId id="491" r:id="rId34"/>
    <p:sldId id="503" r:id="rId35"/>
    <p:sldId id="508" r:id="rId36"/>
    <p:sldId id="506" r:id="rId37"/>
    <p:sldId id="505" r:id="rId38"/>
    <p:sldId id="504" r:id="rId39"/>
    <p:sldId id="511" r:id="rId40"/>
    <p:sldId id="510" r:id="rId41"/>
    <p:sldId id="509" r:id="rId42"/>
    <p:sldId id="514" r:id="rId43"/>
    <p:sldId id="513" r:id="rId44"/>
    <p:sldId id="512" r:id="rId45"/>
    <p:sldId id="517" r:id="rId46"/>
    <p:sldId id="518" r:id="rId47"/>
    <p:sldId id="516" r:id="rId48"/>
    <p:sldId id="515" r:id="rId49"/>
    <p:sldId id="519" r:id="rId50"/>
    <p:sldId id="520" r:id="rId51"/>
    <p:sldId id="523" r:id="rId52"/>
    <p:sldId id="524" r:id="rId53"/>
    <p:sldId id="522" r:id="rId54"/>
    <p:sldId id="521" r:id="rId55"/>
    <p:sldId id="525" r:id="rId56"/>
    <p:sldId id="528" r:id="rId57"/>
    <p:sldId id="531" r:id="rId58"/>
    <p:sldId id="538" r:id="rId59"/>
    <p:sldId id="539" r:id="rId60"/>
    <p:sldId id="540" r:id="rId61"/>
    <p:sldId id="541" r:id="rId62"/>
    <p:sldId id="542" r:id="rId63"/>
    <p:sldId id="543" r:id="rId64"/>
    <p:sldId id="544" r:id="rId65"/>
    <p:sldId id="545" r:id="rId66"/>
    <p:sldId id="546" r:id="rId67"/>
    <p:sldId id="754" r:id="rId68"/>
    <p:sldId id="526" r:id="rId69"/>
    <p:sldId id="527" r:id="rId70"/>
    <p:sldId id="530" r:id="rId71"/>
    <p:sldId id="532" r:id="rId72"/>
    <p:sldId id="533" r:id="rId73"/>
    <p:sldId id="534" r:id="rId74"/>
    <p:sldId id="535" r:id="rId75"/>
    <p:sldId id="536" r:id="rId76"/>
    <p:sldId id="537" r:id="rId77"/>
    <p:sldId id="529" r:id="rId78"/>
    <p:sldId id="755" r:id="rId79"/>
    <p:sldId id="756" r:id="rId80"/>
    <p:sldId id="757" r:id="rId81"/>
    <p:sldId id="758" r:id="rId82"/>
    <p:sldId id="759" r:id="rId83"/>
    <p:sldId id="760" r:id="rId84"/>
    <p:sldId id="761" r:id="rId85"/>
    <p:sldId id="762" r:id="rId86"/>
    <p:sldId id="547" r:id="rId87"/>
    <p:sldId id="548" r:id="rId88"/>
    <p:sldId id="549" r:id="rId89"/>
    <p:sldId id="553" r:id="rId90"/>
    <p:sldId id="550" r:id="rId91"/>
    <p:sldId id="551" r:id="rId92"/>
    <p:sldId id="552" r:id="rId93"/>
    <p:sldId id="763" r:id="rId94"/>
    <p:sldId id="554" r:id="rId95"/>
    <p:sldId id="556" r:id="rId96"/>
    <p:sldId id="557" r:id="rId97"/>
    <p:sldId id="558" r:id="rId98"/>
    <p:sldId id="559" r:id="rId99"/>
    <p:sldId id="561" r:id="rId100"/>
    <p:sldId id="562" r:id="rId101"/>
    <p:sldId id="563" r:id="rId102"/>
    <p:sldId id="564" r:id="rId103"/>
    <p:sldId id="565" r:id="rId104"/>
    <p:sldId id="575" r:id="rId105"/>
    <p:sldId id="566" r:id="rId106"/>
    <p:sldId id="567" r:id="rId107"/>
    <p:sldId id="569" r:id="rId108"/>
    <p:sldId id="555" r:id="rId109"/>
    <p:sldId id="560" r:id="rId110"/>
    <p:sldId id="568" r:id="rId111"/>
    <p:sldId id="570" r:id="rId112"/>
    <p:sldId id="571" r:id="rId113"/>
    <p:sldId id="572" r:id="rId114"/>
    <p:sldId id="573" r:id="rId115"/>
    <p:sldId id="574" r:id="rId116"/>
    <p:sldId id="684" r:id="rId117"/>
    <p:sldId id="764" r:id="rId118"/>
    <p:sldId id="260" r:id="rId119"/>
    <p:sldId id="753" r:id="rId120"/>
  </p:sldIdLst>
  <p:sldSz cx="12192000" cy="6858000"/>
  <p:notesSz cx="6858000" cy="9144000"/>
  <p:defaultTextStyle>
    <a:defPPr rtl="0">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E9F86A-B2C1-46CD-8707-49FFDDAA607D}" v="16" dt="2023-10-20T10:30:59.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423" y="3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Марина Барулина" userId="3f69187e786b41da" providerId="LiveId" clId="{3DE9F86A-B2C1-46CD-8707-49FFDDAA607D}"/>
    <pc:docChg chg="undo redo custSel addSld delSld modSld">
      <pc:chgData name="Марина Барулина" userId="3f69187e786b41da" providerId="LiveId" clId="{3DE9F86A-B2C1-46CD-8707-49FFDDAA607D}" dt="2023-10-20T10:31:26.583" v="140" actId="478"/>
      <pc:docMkLst>
        <pc:docMk/>
      </pc:docMkLst>
      <pc:sldChg chg="modSp mod">
        <pc:chgData name="Марина Барулина" userId="3f69187e786b41da" providerId="LiveId" clId="{3DE9F86A-B2C1-46CD-8707-49FFDDAA607D}" dt="2023-10-19T18:15:22.343" v="75" actId="20577"/>
        <pc:sldMkLst>
          <pc:docMk/>
          <pc:sldMk cId="1487700712" sldId="256"/>
        </pc:sldMkLst>
        <pc:spChg chg="mod">
          <ac:chgData name="Марина Барулина" userId="3f69187e786b41da" providerId="LiveId" clId="{3DE9F86A-B2C1-46CD-8707-49FFDDAA607D}" dt="2023-10-19T18:15:22.343" v="75" actId="20577"/>
          <ac:spMkLst>
            <pc:docMk/>
            <pc:sldMk cId="1487700712" sldId="256"/>
            <ac:spMk id="3" creationId="{48B6CF59-4E5B-494D-A2F7-97ADD01E6497}"/>
          </ac:spMkLst>
        </pc:spChg>
      </pc:sldChg>
      <pc:sldChg chg="del">
        <pc:chgData name="Марина Барулина" userId="3f69187e786b41da" providerId="LiveId" clId="{3DE9F86A-B2C1-46CD-8707-49FFDDAA607D}" dt="2023-10-19T16:28:59.015" v="6" actId="47"/>
        <pc:sldMkLst>
          <pc:docMk/>
          <pc:sldMk cId="2054797733" sldId="263"/>
        </pc:sldMkLst>
      </pc:sldChg>
      <pc:sldChg chg="addSp delSp modSp mod">
        <pc:chgData name="Марина Барулина" userId="3f69187e786b41da" providerId="LiveId" clId="{3DE9F86A-B2C1-46CD-8707-49FFDDAA607D}" dt="2023-10-19T16:28:49.448" v="5" actId="1076"/>
        <pc:sldMkLst>
          <pc:docMk/>
          <pc:sldMk cId="3198315474" sldId="269"/>
        </pc:sldMkLst>
        <pc:picChg chg="del">
          <ac:chgData name="Марина Барулина" userId="3f69187e786b41da" providerId="LiveId" clId="{3DE9F86A-B2C1-46CD-8707-49FFDDAA607D}" dt="2023-10-19T16:23:32.714" v="0" actId="478"/>
          <ac:picMkLst>
            <pc:docMk/>
            <pc:sldMk cId="3198315474" sldId="269"/>
            <ac:picMk id="4" creationId="{BAF2291C-37DD-76E7-EF1C-6C7F3F44CB2F}"/>
          </ac:picMkLst>
        </pc:picChg>
        <pc:picChg chg="add mod">
          <ac:chgData name="Марина Барулина" userId="3f69187e786b41da" providerId="LiveId" clId="{3DE9F86A-B2C1-46CD-8707-49FFDDAA607D}" dt="2023-10-19T16:28:49.448" v="5" actId="1076"/>
          <ac:picMkLst>
            <pc:docMk/>
            <pc:sldMk cId="3198315474" sldId="269"/>
            <ac:picMk id="5" creationId="{C3D411C8-82B8-D3A6-5A36-20C0BADCFD7D}"/>
          </ac:picMkLst>
        </pc:picChg>
      </pc:sldChg>
      <pc:sldChg chg="addSp modSp add mod setBg addAnim">
        <pc:chgData name="Марина Барулина" userId="3f69187e786b41da" providerId="LiveId" clId="{3DE9F86A-B2C1-46CD-8707-49FFDDAA607D}" dt="2023-10-19T18:16:25.349" v="78"/>
        <pc:sldMkLst>
          <pc:docMk/>
          <pc:sldMk cId="948962790" sldId="340"/>
        </pc:sldMkLst>
        <pc:spChg chg="mod">
          <ac:chgData name="Марина Барулина" userId="3f69187e786b41da" providerId="LiveId" clId="{3DE9F86A-B2C1-46CD-8707-49FFDDAA607D}" dt="2023-10-19T18:16:25.344" v="77" actId="26606"/>
          <ac:spMkLst>
            <pc:docMk/>
            <pc:sldMk cId="948962790" sldId="340"/>
            <ac:spMk id="4" creationId="{B45357B2-6C67-BCD8-7DE8-5C92C0B979E7}"/>
          </ac:spMkLst>
        </pc:spChg>
        <pc:spChg chg="mod">
          <ac:chgData name="Марина Барулина" userId="3f69187e786b41da" providerId="LiveId" clId="{3DE9F86A-B2C1-46CD-8707-49FFDDAA607D}" dt="2023-10-19T18:16:25.344" v="77" actId="26606"/>
          <ac:spMkLst>
            <pc:docMk/>
            <pc:sldMk cId="948962790" sldId="340"/>
            <ac:spMk id="6" creationId="{A3D8F52F-8B3D-C9BA-16CA-CAD8562EF4C1}"/>
          </ac:spMkLst>
        </pc:spChg>
        <pc:spChg chg="add">
          <ac:chgData name="Марина Барулина" userId="3f69187e786b41da" providerId="LiveId" clId="{3DE9F86A-B2C1-46CD-8707-49FFDDAA607D}" dt="2023-10-19T18:16:25.344" v="77" actId="26606"/>
          <ac:spMkLst>
            <pc:docMk/>
            <pc:sldMk cId="948962790" sldId="340"/>
            <ac:spMk id="12" creationId="{A078A52F-85EA-4C0B-962B-D9D9DD4DD78C}"/>
          </ac:spMkLst>
        </pc:spChg>
        <pc:spChg chg="add">
          <ac:chgData name="Марина Барулина" userId="3f69187e786b41da" providerId="LiveId" clId="{3DE9F86A-B2C1-46CD-8707-49FFDDAA607D}" dt="2023-10-19T18:16:25.344" v="77" actId="26606"/>
          <ac:spMkLst>
            <pc:docMk/>
            <pc:sldMk cId="948962790" sldId="340"/>
            <ac:spMk id="14" creationId="{919797D5-5700-4683-B30A-5B4D56CB8270}"/>
          </ac:spMkLst>
        </pc:spChg>
        <pc:spChg chg="add">
          <ac:chgData name="Марина Барулина" userId="3f69187e786b41da" providerId="LiveId" clId="{3DE9F86A-B2C1-46CD-8707-49FFDDAA607D}" dt="2023-10-19T18:16:25.344" v="77" actId="26606"/>
          <ac:spMkLst>
            <pc:docMk/>
            <pc:sldMk cId="948962790" sldId="340"/>
            <ac:spMk id="16" creationId="{4856A7B9-9801-42EC-A4C9-7E22A56EF53D}"/>
          </ac:spMkLst>
        </pc:spChg>
        <pc:spChg chg="add">
          <ac:chgData name="Марина Барулина" userId="3f69187e786b41da" providerId="LiveId" clId="{3DE9F86A-B2C1-46CD-8707-49FFDDAA607D}" dt="2023-10-19T18:16:25.344" v="77" actId="26606"/>
          <ac:spMkLst>
            <pc:docMk/>
            <pc:sldMk cId="948962790" sldId="340"/>
            <ac:spMk id="18" creationId="{8AD54DB8-C150-4290-85D6-F5B0262BFEEF}"/>
          </ac:spMkLst>
        </pc:spChg>
        <pc:spChg chg="add">
          <ac:chgData name="Марина Барулина" userId="3f69187e786b41da" providerId="LiveId" clId="{3DE9F86A-B2C1-46CD-8707-49FFDDAA607D}" dt="2023-10-19T18:16:25.344" v="77" actId="26606"/>
          <ac:spMkLst>
            <pc:docMk/>
            <pc:sldMk cId="948962790" sldId="340"/>
            <ac:spMk id="20" creationId="{17C35B5F-59FB-4E4A-A4E6-85CC504D7918}"/>
          </ac:spMkLst>
        </pc:spChg>
        <pc:grpChg chg="add">
          <ac:chgData name="Марина Барулина" userId="3f69187e786b41da" providerId="LiveId" clId="{3DE9F86A-B2C1-46CD-8707-49FFDDAA607D}" dt="2023-10-19T18:16:25.344" v="77" actId="26606"/>
          <ac:grpSpMkLst>
            <pc:docMk/>
            <pc:sldMk cId="948962790" sldId="340"/>
            <ac:grpSpMk id="22" creationId="{266203B4-6411-4E9D-AAC1-D798EF7311A2}"/>
          </ac:grpSpMkLst>
        </pc:grpChg>
        <pc:picChg chg="add">
          <ac:chgData name="Марина Барулина" userId="3f69187e786b41da" providerId="LiveId" clId="{3DE9F86A-B2C1-46CD-8707-49FFDDAA607D}" dt="2023-10-19T18:16:25.344" v="77" actId="26606"/>
          <ac:picMkLst>
            <pc:docMk/>
            <pc:sldMk cId="948962790" sldId="340"/>
            <ac:picMk id="8" creationId="{FDB09ADF-27DD-C7CC-794F-A219C93E91BF}"/>
          </ac:picMkLst>
        </pc:picChg>
      </pc:sldChg>
      <pc:sldChg chg="add">
        <pc:chgData name="Марина Барулина" userId="3f69187e786b41da" providerId="LiveId" clId="{3DE9F86A-B2C1-46CD-8707-49FFDDAA607D}" dt="2023-10-19T18:16:16.540" v="76"/>
        <pc:sldMkLst>
          <pc:docMk/>
          <pc:sldMk cId="331072657" sldId="345"/>
        </pc:sldMkLst>
      </pc:sldChg>
      <pc:sldChg chg="addSp modSp add mod setBg addAnim">
        <pc:chgData name="Марина Барулина" userId="3f69187e786b41da" providerId="LiveId" clId="{3DE9F86A-B2C1-46CD-8707-49FFDDAA607D}" dt="2023-10-19T16:59:46.987" v="26"/>
        <pc:sldMkLst>
          <pc:docMk/>
          <pc:sldMk cId="753048616" sldId="392"/>
        </pc:sldMkLst>
        <pc:spChg chg="mod ord">
          <ac:chgData name="Марина Барулина" userId="3f69187e786b41da" providerId="LiveId" clId="{3DE9F86A-B2C1-46CD-8707-49FFDDAA607D}" dt="2023-10-19T16:59:46.981" v="25" actId="26606"/>
          <ac:spMkLst>
            <pc:docMk/>
            <pc:sldMk cId="753048616" sldId="392"/>
            <ac:spMk id="3" creationId="{3C5EE964-EBFF-656A-5934-CCDBCD9D041C}"/>
          </ac:spMkLst>
        </pc:spChg>
        <pc:spChg chg="mod">
          <ac:chgData name="Марина Барулина" userId="3f69187e786b41da" providerId="LiveId" clId="{3DE9F86A-B2C1-46CD-8707-49FFDDAA607D}" dt="2023-10-19T16:59:46.981" v="25" actId="26606"/>
          <ac:spMkLst>
            <pc:docMk/>
            <pc:sldMk cId="753048616" sldId="392"/>
            <ac:spMk id="4" creationId="{A03A1671-84CD-1C54-1897-D96A88F2A818}"/>
          </ac:spMkLst>
        </pc:spChg>
        <pc:spChg chg="add">
          <ac:chgData name="Марина Барулина" userId="3f69187e786b41da" providerId="LiveId" clId="{3DE9F86A-B2C1-46CD-8707-49FFDDAA607D}" dt="2023-10-19T16:59:46.981" v="25" actId="26606"/>
          <ac:spMkLst>
            <pc:docMk/>
            <pc:sldMk cId="753048616" sldId="392"/>
            <ac:spMk id="10" creationId="{A078A52F-85EA-4C0B-962B-D9D9DD4DD78C}"/>
          </ac:spMkLst>
        </pc:spChg>
        <pc:spChg chg="add">
          <ac:chgData name="Марина Барулина" userId="3f69187e786b41da" providerId="LiveId" clId="{3DE9F86A-B2C1-46CD-8707-49FFDDAA607D}" dt="2023-10-19T16:59:46.981" v="25" actId="26606"/>
          <ac:spMkLst>
            <pc:docMk/>
            <pc:sldMk cId="753048616" sldId="392"/>
            <ac:spMk id="12" creationId="{919797D5-5700-4683-B30A-5B4D56CB8270}"/>
          </ac:spMkLst>
        </pc:spChg>
        <pc:spChg chg="add">
          <ac:chgData name="Марина Барулина" userId="3f69187e786b41da" providerId="LiveId" clId="{3DE9F86A-B2C1-46CD-8707-49FFDDAA607D}" dt="2023-10-19T16:59:46.981" v="25" actId="26606"/>
          <ac:spMkLst>
            <pc:docMk/>
            <pc:sldMk cId="753048616" sldId="392"/>
            <ac:spMk id="14" creationId="{4856A7B9-9801-42EC-A4C9-7E22A56EF53D}"/>
          </ac:spMkLst>
        </pc:spChg>
        <pc:spChg chg="add">
          <ac:chgData name="Марина Барулина" userId="3f69187e786b41da" providerId="LiveId" clId="{3DE9F86A-B2C1-46CD-8707-49FFDDAA607D}" dt="2023-10-19T16:59:46.981" v="25" actId="26606"/>
          <ac:spMkLst>
            <pc:docMk/>
            <pc:sldMk cId="753048616" sldId="392"/>
            <ac:spMk id="16" creationId="{8AD54DB8-C150-4290-85D6-F5B0262BFEEF}"/>
          </ac:spMkLst>
        </pc:spChg>
        <pc:spChg chg="add">
          <ac:chgData name="Марина Барулина" userId="3f69187e786b41da" providerId="LiveId" clId="{3DE9F86A-B2C1-46CD-8707-49FFDDAA607D}" dt="2023-10-19T16:59:46.981" v="25" actId="26606"/>
          <ac:spMkLst>
            <pc:docMk/>
            <pc:sldMk cId="753048616" sldId="392"/>
            <ac:spMk id="18" creationId="{28D511D2-9CF1-40DE-BB88-A5A48A0E8AC6}"/>
          </ac:spMkLst>
        </pc:spChg>
        <pc:grpChg chg="add">
          <ac:chgData name="Марина Барулина" userId="3f69187e786b41da" providerId="LiveId" clId="{3DE9F86A-B2C1-46CD-8707-49FFDDAA607D}" dt="2023-10-19T16:59:46.981" v="25" actId="26606"/>
          <ac:grpSpMkLst>
            <pc:docMk/>
            <pc:sldMk cId="753048616" sldId="392"/>
            <ac:grpSpMk id="20" creationId="{40ADCA80-A0B1-4379-94EC-0A1A73BE1E7C}"/>
          </ac:grpSpMkLst>
        </pc:grpChg>
        <pc:picChg chg="add">
          <ac:chgData name="Марина Барулина" userId="3f69187e786b41da" providerId="LiveId" clId="{3DE9F86A-B2C1-46CD-8707-49FFDDAA607D}" dt="2023-10-19T16:59:46.981" v="25" actId="26606"/>
          <ac:picMkLst>
            <pc:docMk/>
            <pc:sldMk cId="753048616" sldId="392"/>
            <ac:picMk id="6" creationId="{ABD63FCE-441C-E845-2B0E-0167A6A8018A}"/>
          </ac:picMkLst>
        </pc:picChg>
      </pc:sldChg>
      <pc:sldChg chg="add del">
        <pc:chgData name="Марина Барулина" userId="3f69187e786b41da" providerId="LiveId" clId="{3DE9F86A-B2C1-46CD-8707-49FFDDAA607D}" dt="2023-10-19T17:15:41.275" v="46"/>
        <pc:sldMkLst>
          <pc:docMk/>
          <pc:sldMk cId="3100977769" sldId="395"/>
        </pc:sldMkLst>
      </pc:sldChg>
      <pc:sldChg chg="add del">
        <pc:chgData name="Марина Барулина" userId="3f69187e786b41da" providerId="LiveId" clId="{3DE9F86A-B2C1-46CD-8707-49FFDDAA607D}" dt="2023-10-19T18:11:36.748" v="63" actId="47"/>
        <pc:sldMkLst>
          <pc:docMk/>
          <pc:sldMk cId="2604560994" sldId="453"/>
        </pc:sldMkLst>
      </pc:sldChg>
      <pc:sldChg chg="modSp add del mod modClrScheme chgLayout">
        <pc:chgData name="Марина Барулина" userId="3f69187e786b41da" providerId="LiveId" clId="{3DE9F86A-B2C1-46CD-8707-49FFDDAA607D}" dt="2023-10-19T17:16:42.560" v="49" actId="1076"/>
        <pc:sldMkLst>
          <pc:docMk/>
          <pc:sldMk cId="3983828583" sldId="480"/>
        </pc:sldMkLst>
        <pc:spChg chg="mod ord">
          <ac:chgData name="Марина Барулина" userId="3f69187e786b41da" providerId="LiveId" clId="{3DE9F86A-B2C1-46CD-8707-49FFDDAA607D}" dt="2023-10-19T17:16:32.992" v="48" actId="26606"/>
          <ac:spMkLst>
            <pc:docMk/>
            <pc:sldMk cId="3983828583" sldId="480"/>
            <ac:spMk id="2" creationId="{3854DAD7-0359-5AA4-4DDB-D79F2FC94E43}"/>
          </ac:spMkLst>
        </pc:spChg>
        <pc:spChg chg="mod ord">
          <ac:chgData name="Марина Барулина" userId="3f69187e786b41da" providerId="LiveId" clId="{3DE9F86A-B2C1-46CD-8707-49FFDDAA607D}" dt="2023-10-19T17:16:32.992" v="48" actId="26606"/>
          <ac:spMkLst>
            <pc:docMk/>
            <pc:sldMk cId="3983828583" sldId="480"/>
            <ac:spMk id="3" creationId="{F8300980-233A-1E59-D4E7-4A1781FEC1E6}"/>
          </ac:spMkLst>
        </pc:spChg>
        <pc:spChg chg="mod">
          <ac:chgData name="Марина Барулина" userId="3f69187e786b41da" providerId="LiveId" clId="{3DE9F86A-B2C1-46CD-8707-49FFDDAA607D}" dt="2023-10-19T17:16:32.992" v="48" actId="26606"/>
          <ac:spMkLst>
            <pc:docMk/>
            <pc:sldMk cId="3983828583" sldId="480"/>
            <ac:spMk id="4" creationId="{B442D11E-7C93-21E4-CA06-03CB88FB0B56}"/>
          </ac:spMkLst>
        </pc:spChg>
        <pc:picChg chg="mod">
          <ac:chgData name="Марина Барулина" userId="3f69187e786b41da" providerId="LiveId" clId="{3DE9F86A-B2C1-46CD-8707-49FFDDAA607D}" dt="2023-10-19T17:16:42.560" v="49" actId="1076"/>
          <ac:picMkLst>
            <pc:docMk/>
            <pc:sldMk cId="3983828583" sldId="480"/>
            <ac:picMk id="6" creationId="{E0B9A254-A185-D0A5-7182-7EC58AE91DF3}"/>
          </ac:picMkLst>
        </pc:picChg>
      </pc:sldChg>
      <pc:sldChg chg="add del">
        <pc:chgData name="Марина Барулина" userId="3f69187e786b41da" providerId="LiveId" clId="{3DE9F86A-B2C1-46CD-8707-49FFDDAA607D}" dt="2023-10-19T17:15:41.275" v="46"/>
        <pc:sldMkLst>
          <pc:docMk/>
          <pc:sldMk cId="2525221953" sldId="481"/>
        </pc:sldMkLst>
      </pc:sldChg>
      <pc:sldChg chg="add del">
        <pc:chgData name="Марина Барулина" userId="3f69187e786b41da" providerId="LiveId" clId="{3DE9F86A-B2C1-46CD-8707-49FFDDAA607D}" dt="2023-10-19T17:15:41.275" v="46"/>
        <pc:sldMkLst>
          <pc:docMk/>
          <pc:sldMk cId="2668415425" sldId="482"/>
        </pc:sldMkLst>
      </pc:sldChg>
      <pc:sldChg chg="add del">
        <pc:chgData name="Марина Барулина" userId="3f69187e786b41da" providerId="LiveId" clId="{3DE9F86A-B2C1-46CD-8707-49FFDDAA607D}" dt="2023-10-19T17:15:41.275" v="46"/>
        <pc:sldMkLst>
          <pc:docMk/>
          <pc:sldMk cId="2703336034" sldId="483"/>
        </pc:sldMkLst>
      </pc:sldChg>
      <pc:sldChg chg="add del">
        <pc:chgData name="Марина Барулина" userId="3f69187e786b41da" providerId="LiveId" clId="{3DE9F86A-B2C1-46CD-8707-49FFDDAA607D}" dt="2023-10-19T17:15:41.275" v="46"/>
        <pc:sldMkLst>
          <pc:docMk/>
          <pc:sldMk cId="1987294817" sldId="484"/>
        </pc:sldMkLst>
      </pc:sldChg>
      <pc:sldChg chg="add del">
        <pc:chgData name="Марина Барулина" userId="3f69187e786b41da" providerId="LiveId" clId="{3DE9F86A-B2C1-46CD-8707-49FFDDAA607D}" dt="2023-10-19T17:15:41.275" v="46"/>
        <pc:sldMkLst>
          <pc:docMk/>
          <pc:sldMk cId="215031188" sldId="485"/>
        </pc:sldMkLst>
      </pc:sldChg>
      <pc:sldChg chg="add del">
        <pc:chgData name="Марина Барулина" userId="3f69187e786b41da" providerId="LiveId" clId="{3DE9F86A-B2C1-46CD-8707-49FFDDAA607D}" dt="2023-10-19T17:15:41.275" v="46"/>
        <pc:sldMkLst>
          <pc:docMk/>
          <pc:sldMk cId="2264103045" sldId="486"/>
        </pc:sldMkLst>
      </pc:sldChg>
      <pc:sldChg chg="add del">
        <pc:chgData name="Марина Барулина" userId="3f69187e786b41da" providerId="LiveId" clId="{3DE9F86A-B2C1-46CD-8707-49FFDDAA607D}" dt="2023-10-19T17:15:41.275" v="46"/>
        <pc:sldMkLst>
          <pc:docMk/>
          <pc:sldMk cId="4008049563" sldId="487"/>
        </pc:sldMkLst>
      </pc:sldChg>
      <pc:sldChg chg="add del">
        <pc:chgData name="Марина Барулина" userId="3f69187e786b41da" providerId="LiveId" clId="{3DE9F86A-B2C1-46CD-8707-49FFDDAA607D}" dt="2023-10-19T17:15:41.275" v="46"/>
        <pc:sldMkLst>
          <pc:docMk/>
          <pc:sldMk cId="4128353269" sldId="488"/>
        </pc:sldMkLst>
      </pc:sldChg>
      <pc:sldChg chg="add del">
        <pc:chgData name="Марина Барулина" userId="3f69187e786b41da" providerId="LiveId" clId="{3DE9F86A-B2C1-46CD-8707-49FFDDAA607D}" dt="2023-10-19T17:15:41.275" v="46"/>
        <pc:sldMkLst>
          <pc:docMk/>
          <pc:sldMk cId="650509935" sldId="489"/>
        </pc:sldMkLst>
      </pc:sldChg>
      <pc:sldChg chg="add del">
        <pc:chgData name="Марина Барулина" userId="3f69187e786b41da" providerId="LiveId" clId="{3DE9F86A-B2C1-46CD-8707-49FFDDAA607D}" dt="2023-10-19T17:15:41.275" v="46"/>
        <pc:sldMkLst>
          <pc:docMk/>
          <pc:sldMk cId="3954016971" sldId="490"/>
        </pc:sldMkLst>
      </pc:sldChg>
      <pc:sldChg chg="add del">
        <pc:chgData name="Марина Барулина" userId="3f69187e786b41da" providerId="LiveId" clId="{3DE9F86A-B2C1-46CD-8707-49FFDDAA607D}" dt="2023-10-19T17:15:41.275" v="46"/>
        <pc:sldMkLst>
          <pc:docMk/>
          <pc:sldMk cId="3643004931" sldId="491"/>
        </pc:sldMkLst>
      </pc:sldChg>
      <pc:sldChg chg="add del">
        <pc:chgData name="Марина Барулина" userId="3f69187e786b41da" providerId="LiveId" clId="{3DE9F86A-B2C1-46CD-8707-49FFDDAA607D}" dt="2023-10-19T17:15:41.275" v="46"/>
        <pc:sldMkLst>
          <pc:docMk/>
          <pc:sldMk cId="3266707623" sldId="492"/>
        </pc:sldMkLst>
      </pc:sldChg>
      <pc:sldChg chg="addSp modSp add del mod">
        <pc:chgData name="Марина Барулина" userId="3f69187e786b41da" providerId="LiveId" clId="{3DE9F86A-B2C1-46CD-8707-49FFDDAA607D}" dt="2023-10-19T18:34:12.239" v="86" actId="1076"/>
        <pc:sldMkLst>
          <pc:docMk/>
          <pc:sldMk cId="2759944216" sldId="493"/>
        </pc:sldMkLst>
        <pc:spChg chg="add mod">
          <ac:chgData name="Марина Барулина" userId="3f69187e786b41da" providerId="LiveId" clId="{3DE9F86A-B2C1-46CD-8707-49FFDDAA607D}" dt="2023-10-19T18:34:12.239" v="86" actId="1076"/>
          <ac:spMkLst>
            <pc:docMk/>
            <pc:sldMk cId="2759944216" sldId="493"/>
            <ac:spMk id="2" creationId="{650F0A60-C7FD-C3D3-CD9C-F1AC4BD812E0}"/>
          </ac:spMkLst>
        </pc:spChg>
      </pc:sldChg>
      <pc:sldChg chg="delSp add del mod">
        <pc:chgData name="Марина Барулина" userId="3f69187e786b41da" providerId="LiveId" clId="{3DE9F86A-B2C1-46CD-8707-49FFDDAA607D}" dt="2023-10-19T18:34:15.430" v="87" actId="47"/>
        <pc:sldMkLst>
          <pc:docMk/>
          <pc:sldMk cId="445434436" sldId="494"/>
        </pc:sldMkLst>
        <pc:spChg chg="del">
          <ac:chgData name="Марина Барулина" userId="3f69187e786b41da" providerId="LiveId" clId="{3DE9F86A-B2C1-46CD-8707-49FFDDAA607D}" dt="2023-10-19T18:34:04.862" v="84" actId="21"/>
          <ac:spMkLst>
            <pc:docMk/>
            <pc:sldMk cId="445434436" sldId="494"/>
            <ac:spMk id="6" creationId="{9D37A011-E657-1B87-22EB-FE57B74EA2A2}"/>
          </ac:spMkLst>
        </pc:spChg>
      </pc:sldChg>
      <pc:sldChg chg="add del">
        <pc:chgData name="Марина Барулина" userId="3f69187e786b41da" providerId="LiveId" clId="{3DE9F86A-B2C1-46CD-8707-49FFDDAA607D}" dt="2023-10-19T18:33:45.913" v="82" actId="2696"/>
        <pc:sldMkLst>
          <pc:docMk/>
          <pc:sldMk cId="2533337222" sldId="494"/>
        </pc:sldMkLst>
      </pc:sldChg>
      <pc:sldChg chg="modSp add del mod">
        <pc:chgData name="Марина Барулина" userId="3f69187e786b41da" providerId="LiveId" clId="{3DE9F86A-B2C1-46CD-8707-49FFDDAA607D}" dt="2023-10-19T17:15:41.275" v="46"/>
        <pc:sldMkLst>
          <pc:docMk/>
          <pc:sldMk cId="4109125499" sldId="495"/>
        </pc:sldMkLst>
        <pc:spChg chg="mod">
          <ac:chgData name="Марина Барулина" userId="3f69187e786b41da" providerId="LiveId" clId="{3DE9F86A-B2C1-46CD-8707-49FFDDAA607D}" dt="2023-10-19T17:15:41.223" v="45"/>
          <ac:spMkLst>
            <pc:docMk/>
            <pc:sldMk cId="4109125499" sldId="495"/>
            <ac:spMk id="4" creationId="{A03A1671-84CD-1C54-1897-D96A88F2A818}"/>
          </ac:spMkLst>
        </pc:spChg>
      </pc:sldChg>
      <pc:sldChg chg="add del">
        <pc:chgData name="Марина Барулина" userId="3f69187e786b41da" providerId="LiveId" clId="{3DE9F86A-B2C1-46CD-8707-49FFDDAA607D}" dt="2023-10-19T17:15:41.275" v="46"/>
        <pc:sldMkLst>
          <pc:docMk/>
          <pc:sldMk cId="2931150854" sldId="496"/>
        </pc:sldMkLst>
      </pc:sldChg>
      <pc:sldChg chg="add del">
        <pc:chgData name="Марина Барулина" userId="3f69187e786b41da" providerId="LiveId" clId="{3DE9F86A-B2C1-46CD-8707-49FFDDAA607D}" dt="2023-10-19T17:15:41.275" v="46"/>
        <pc:sldMkLst>
          <pc:docMk/>
          <pc:sldMk cId="3664020458" sldId="497"/>
        </pc:sldMkLst>
      </pc:sldChg>
      <pc:sldChg chg="addSp modSp add del mod">
        <pc:chgData name="Марина Барулина" userId="3f69187e786b41da" providerId="LiveId" clId="{3DE9F86A-B2C1-46CD-8707-49FFDDAA607D}" dt="2023-10-19T18:19:02.860" v="81" actId="1076"/>
        <pc:sldMkLst>
          <pc:docMk/>
          <pc:sldMk cId="3129564766" sldId="498"/>
        </pc:sldMkLst>
        <pc:picChg chg="add mod">
          <ac:chgData name="Марина Барулина" userId="3f69187e786b41da" providerId="LiveId" clId="{3DE9F86A-B2C1-46CD-8707-49FFDDAA607D}" dt="2023-10-19T18:19:02.860" v="81" actId="1076"/>
          <ac:picMkLst>
            <pc:docMk/>
            <pc:sldMk cId="3129564766" sldId="498"/>
            <ac:picMk id="2" creationId="{F92E7B78-4CCD-F470-1423-D6B9FECBE235}"/>
          </ac:picMkLst>
        </pc:picChg>
      </pc:sldChg>
      <pc:sldChg chg="add del">
        <pc:chgData name="Марина Барулина" userId="3f69187e786b41da" providerId="LiveId" clId="{3DE9F86A-B2C1-46CD-8707-49FFDDAA607D}" dt="2023-10-19T17:15:41.275" v="46"/>
        <pc:sldMkLst>
          <pc:docMk/>
          <pc:sldMk cId="526832332" sldId="499"/>
        </pc:sldMkLst>
      </pc:sldChg>
      <pc:sldChg chg="addSp delSp modSp add del mod modMedia modClrScheme chgLayout">
        <pc:chgData name="Марина Барулина" userId="3f69187e786b41da" providerId="LiveId" clId="{3DE9F86A-B2C1-46CD-8707-49FFDDAA607D}" dt="2023-10-19T18:15:04.779" v="69" actId="478"/>
        <pc:sldMkLst>
          <pc:docMk/>
          <pc:sldMk cId="2373596994" sldId="500"/>
        </pc:sldMkLst>
        <pc:spChg chg="mod ord">
          <ac:chgData name="Марина Барулина" userId="3f69187e786b41da" providerId="LiveId" clId="{3DE9F86A-B2C1-46CD-8707-49FFDDAA607D}" dt="2023-10-19T18:15:00.086" v="66" actId="26606"/>
          <ac:spMkLst>
            <pc:docMk/>
            <pc:sldMk cId="2373596994" sldId="500"/>
            <ac:spMk id="3" creationId="{3C5EE964-EBFF-656A-5934-CCDBCD9D041C}"/>
          </ac:spMkLst>
        </pc:spChg>
        <pc:spChg chg="mod">
          <ac:chgData name="Марина Барулина" userId="3f69187e786b41da" providerId="LiveId" clId="{3DE9F86A-B2C1-46CD-8707-49FFDDAA607D}" dt="2023-10-19T18:15:00.086" v="66" actId="26606"/>
          <ac:spMkLst>
            <pc:docMk/>
            <pc:sldMk cId="2373596994" sldId="500"/>
            <ac:spMk id="4" creationId="{A03A1671-84CD-1C54-1897-D96A88F2A818}"/>
          </ac:spMkLst>
        </pc:spChg>
        <pc:spChg chg="add del mod">
          <ac:chgData name="Марина Барулина" userId="3f69187e786b41da" providerId="LiveId" clId="{3DE9F86A-B2C1-46CD-8707-49FFDDAA607D}" dt="2023-10-19T18:15:04.779" v="69" actId="478"/>
          <ac:spMkLst>
            <pc:docMk/>
            <pc:sldMk cId="2373596994" sldId="500"/>
            <ac:spMk id="10" creationId="{CC794F32-34D6-28CD-0AC9-4CFB24AA4094}"/>
          </ac:spMkLst>
        </pc:spChg>
        <pc:picChg chg="add mod">
          <ac:chgData name="Марина Барулина" userId="3f69187e786b41da" providerId="LiveId" clId="{3DE9F86A-B2C1-46CD-8707-49FFDDAA607D}" dt="2023-10-19T18:15:02.797" v="68"/>
          <ac:picMkLst>
            <pc:docMk/>
            <pc:sldMk cId="2373596994" sldId="500"/>
            <ac:picMk id="6" creationId="{8517F342-8556-B38E-C27B-AD8B87EC418F}"/>
          </ac:picMkLst>
        </pc:picChg>
      </pc:sldChg>
      <pc:sldChg chg="add del">
        <pc:chgData name="Марина Барулина" userId="3f69187e786b41da" providerId="LiveId" clId="{3DE9F86A-B2C1-46CD-8707-49FFDDAA607D}" dt="2023-10-19T17:15:41.275" v="46"/>
        <pc:sldMkLst>
          <pc:docMk/>
          <pc:sldMk cId="1380999496" sldId="501"/>
        </pc:sldMkLst>
      </pc:sldChg>
      <pc:sldChg chg="add del">
        <pc:chgData name="Марина Барулина" userId="3f69187e786b41da" providerId="LiveId" clId="{3DE9F86A-B2C1-46CD-8707-49FFDDAA607D}" dt="2023-10-19T17:15:41.275" v="46"/>
        <pc:sldMkLst>
          <pc:docMk/>
          <pc:sldMk cId="968625365" sldId="502"/>
        </pc:sldMkLst>
      </pc:sldChg>
      <pc:sldChg chg="add del">
        <pc:chgData name="Марина Барулина" userId="3f69187e786b41da" providerId="LiveId" clId="{3DE9F86A-B2C1-46CD-8707-49FFDDAA607D}" dt="2023-10-19T17:15:41.275" v="46"/>
        <pc:sldMkLst>
          <pc:docMk/>
          <pc:sldMk cId="919625132" sldId="503"/>
        </pc:sldMkLst>
      </pc:sldChg>
      <pc:sldChg chg="modSp add del mod">
        <pc:chgData name="Марина Барулина" userId="3f69187e786b41da" providerId="LiveId" clId="{3DE9F86A-B2C1-46CD-8707-49FFDDAA607D}" dt="2023-10-19T17:15:41.275" v="46"/>
        <pc:sldMkLst>
          <pc:docMk/>
          <pc:sldMk cId="654280268" sldId="504"/>
        </pc:sldMkLst>
        <pc:spChg chg="mod">
          <ac:chgData name="Марина Барулина" userId="3f69187e786b41da" providerId="LiveId" clId="{3DE9F86A-B2C1-46CD-8707-49FFDDAA607D}" dt="2023-10-19T17:15:41.223" v="45"/>
          <ac:spMkLst>
            <pc:docMk/>
            <pc:sldMk cId="654280268" sldId="504"/>
            <ac:spMk id="4" creationId="{BEFC1B4D-5ACE-A40D-8193-9DA2F8A1FD16}"/>
          </ac:spMkLst>
        </pc:spChg>
      </pc:sldChg>
      <pc:sldChg chg="modSp add del mod">
        <pc:chgData name="Марина Барулина" userId="3f69187e786b41da" providerId="LiveId" clId="{3DE9F86A-B2C1-46CD-8707-49FFDDAA607D}" dt="2023-10-19T17:15:41.275" v="46"/>
        <pc:sldMkLst>
          <pc:docMk/>
          <pc:sldMk cId="3632338491" sldId="505"/>
        </pc:sldMkLst>
        <pc:spChg chg="mod">
          <ac:chgData name="Марина Барулина" userId="3f69187e786b41da" providerId="LiveId" clId="{3DE9F86A-B2C1-46CD-8707-49FFDDAA607D}" dt="2023-10-19T17:15:41.223" v="45"/>
          <ac:spMkLst>
            <pc:docMk/>
            <pc:sldMk cId="3632338491" sldId="505"/>
            <ac:spMk id="4" creationId="{BEFC1B4D-5ACE-A40D-8193-9DA2F8A1FD16}"/>
          </ac:spMkLst>
        </pc:spChg>
      </pc:sldChg>
      <pc:sldChg chg="add del">
        <pc:chgData name="Марина Барулина" userId="3f69187e786b41da" providerId="LiveId" clId="{3DE9F86A-B2C1-46CD-8707-49FFDDAA607D}" dt="2023-10-19T17:15:41.275" v="46"/>
        <pc:sldMkLst>
          <pc:docMk/>
          <pc:sldMk cId="801735661" sldId="506"/>
        </pc:sldMkLst>
      </pc:sldChg>
      <pc:sldChg chg="modSp add del mod">
        <pc:chgData name="Марина Барулина" userId="3f69187e786b41da" providerId="LiveId" clId="{3DE9F86A-B2C1-46CD-8707-49FFDDAA607D}" dt="2023-10-19T17:15:41.275" v="46"/>
        <pc:sldMkLst>
          <pc:docMk/>
          <pc:sldMk cId="1549483307" sldId="508"/>
        </pc:sldMkLst>
        <pc:spChg chg="mod">
          <ac:chgData name="Марина Барулина" userId="3f69187e786b41da" providerId="LiveId" clId="{3DE9F86A-B2C1-46CD-8707-49FFDDAA607D}" dt="2023-10-19T17:15:41.223" v="45"/>
          <ac:spMkLst>
            <pc:docMk/>
            <pc:sldMk cId="1549483307" sldId="508"/>
            <ac:spMk id="2" creationId="{C1AB2A3F-A894-1367-6125-9F8B045599BD}"/>
          </ac:spMkLst>
        </pc:spChg>
      </pc:sldChg>
      <pc:sldChg chg="add del">
        <pc:chgData name="Марина Барулина" userId="3f69187e786b41da" providerId="LiveId" clId="{3DE9F86A-B2C1-46CD-8707-49FFDDAA607D}" dt="2023-10-19T17:15:41.275" v="46"/>
        <pc:sldMkLst>
          <pc:docMk/>
          <pc:sldMk cId="3180167312" sldId="509"/>
        </pc:sldMkLst>
      </pc:sldChg>
      <pc:sldChg chg="add del">
        <pc:chgData name="Марина Барулина" userId="3f69187e786b41da" providerId="LiveId" clId="{3DE9F86A-B2C1-46CD-8707-49FFDDAA607D}" dt="2023-10-19T17:15:41.275" v="46"/>
        <pc:sldMkLst>
          <pc:docMk/>
          <pc:sldMk cId="1420671842" sldId="510"/>
        </pc:sldMkLst>
      </pc:sldChg>
      <pc:sldChg chg="add del">
        <pc:chgData name="Марина Барулина" userId="3f69187e786b41da" providerId="LiveId" clId="{3DE9F86A-B2C1-46CD-8707-49FFDDAA607D}" dt="2023-10-19T17:15:41.275" v="46"/>
        <pc:sldMkLst>
          <pc:docMk/>
          <pc:sldMk cId="4010388480" sldId="511"/>
        </pc:sldMkLst>
      </pc:sldChg>
      <pc:sldChg chg="add del">
        <pc:chgData name="Марина Барулина" userId="3f69187e786b41da" providerId="LiveId" clId="{3DE9F86A-B2C1-46CD-8707-49FFDDAA607D}" dt="2023-10-19T17:15:41.275" v="46"/>
        <pc:sldMkLst>
          <pc:docMk/>
          <pc:sldMk cId="3755843168" sldId="512"/>
        </pc:sldMkLst>
      </pc:sldChg>
      <pc:sldChg chg="modSp add del mod">
        <pc:chgData name="Марина Барулина" userId="3f69187e786b41da" providerId="LiveId" clId="{3DE9F86A-B2C1-46CD-8707-49FFDDAA607D}" dt="2023-10-19T17:15:41.275" v="46"/>
        <pc:sldMkLst>
          <pc:docMk/>
          <pc:sldMk cId="1151038443" sldId="513"/>
        </pc:sldMkLst>
        <pc:spChg chg="mod">
          <ac:chgData name="Марина Барулина" userId="3f69187e786b41da" providerId="LiveId" clId="{3DE9F86A-B2C1-46CD-8707-49FFDDAA607D}" dt="2023-10-19T17:15:41.223" v="45"/>
          <ac:spMkLst>
            <pc:docMk/>
            <pc:sldMk cId="1151038443" sldId="513"/>
            <ac:spMk id="4" creationId="{46DF438A-557B-F539-922B-11BCD0D4977B}"/>
          </ac:spMkLst>
        </pc:spChg>
      </pc:sldChg>
      <pc:sldChg chg="add del">
        <pc:chgData name="Марина Барулина" userId="3f69187e786b41da" providerId="LiveId" clId="{3DE9F86A-B2C1-46CD-8707-49FFDDAA607D}" dt="2023-10-19T17:15:41.275" v="46"/>
        <pc:sldMkLst>
          <pc:docMk/>
          <pc:sldMk cId="4177850881" sldId="514"/>
        </pc:sldMkLst>
      </pc:sldChg>
      <pc:sldChg chg="addSp delSp modSp add del mod modClrScheme chgLayout">
        <pc:chgData name="Марина Барулина" userId="3f69187e786b41da" providerId="LiveId" clId="{3DE9F86A-B2C1-46CD-8707-49FFDDAA607D}" dt="2023-10-19T17:18:32.160" v="51" actId="478"/>
        <pc:sldMkLst>
          <pc:docMk/>
          <pc:sldMk cId="1955476423" sldId="515"/>
        </pc:sldMkLst>
        <pc:spChg chg="mod ord">
          <ac:chgData name="Марина Барулина" userId="3f69187e786b41da" providerId="LiveId" clId="{3DE9F86A-B2C1-46CD-8707-49FFDDAA607D}" dt="2023-10-19T17:18:26.160" v="50" actId="26606"/>
          <ac:spMkLst>
            <pc:docMk/>
            <pc:sldMk cId="1955476423" sldId="515"/>
            <ac:spMk id="3" creationId="{C8E3CE89-93DA-BABA-6F75-1DC368C1679C}"/>
          </ac:spMkLst>
        </pc:spChg>
        <pc:spChg chg="mod">
          <ac:chgData name="Марина Барулина" userId="3f69187e786b41da" providerId="LiveId" clId="{3DE9F86A-B2C1-46CD-8707-49FFDDAA607D}" dt="2023-10-19T17:18:26.160" v="50" actId="26606"/>
          <ac:spMkLst>
            <pc:docMk/>
            <pc:sldMk cId="1955476423" sldId="515"/>
            <ac:spMk id="4" creationId="{46DF438A-557B-F539-922B-11BCD0D4977B}"/>
          </ac:spMkLst>
        </pc:spChg>
        <pc:spChg chg="add del mod">
          <ac:chgData name="Марина Барулина" userId="3f69187e786b41da" providerId="LiveId" clId="{3DE9F86A-B2C1-46CD-8707-49FFDDAA607D}" dt="2023-10-19T17:18:32.160" v="51" actId="478"/>
          <ac:spMkLst>
            <pc:docMk/>
            <pc:sldMk cId="1955476423" sldId="515"/>
            <ac:spMk id="10" creationId="{D75595CF-75DB-1646-EC39-7AD8C23F067B}"/>
          </ac:spMkLst>
        </pc:spChg>
        <pc:picChg chg="add">
          <ac:chgData name="Марина Барулина" userId="3f69187e786b41da" providerId="LiveId" clId="{3DE9F86A-B2C1-46CD-8707-49FFDDAA607D}" dt="2023-10-19T17:18:26.160" v="50" actId="26606"/>
          <ac:picMkLst>
            <pc:docMk/>
            <pc:sldMk cId="1955476423" sldId="515"/>
            <ac:picMk id="6" creationId="{6E015E6A-8A4C-92E1-21F8-DCF5EBCDC99B}"/>
          </ac:picMkLst>
        </pc:picChg>
      </pc:sldChg>
      <pc:sldChg chg="modSp add del mod">
        <pc:chgData name="Марина Барулина" userId="3f69187e786b41da" providerId="LiveId" clId="{3DE9F86A-B2C1-46CD-8707-49FFDDAA607D}" dt="2023-10-19T17:15:41.275" v="46"/>
        <pc:sldMkLst>
          <pc:docMk/>
          <pc:sldMk cId="1906835240" sldId="516"/>
        </pc:sldMkLst>
        <pc:spChg chg="mod">
          <ac:chgData name="Марина Барулина" userId="3f69187e786b41da" providerId="LiveId" clId="{3DE9F86A-B2C1-46CD-8707-49FFDDAA607D}" dt="2023-10-19T17:15:41.223" v="45"/>
          <ac:spMkLst>
            <pc:docMk/>
            <pc:sldMk cId="1906835240" sldId="516"/>
            <ac:spMk id="4" creationId="{46DF438A-557B-F539-922B-11BCD0D4977B}"/>
          </ac:spMkLst>
        </pc:spChg>
      </pc:sldChg>
      <pc:sldChg chg="add del">
        <pc:chgData name="Марина Барулина" userId="3f69187e786b41da" providerId="LiveId" clId="{3DE9F86A-B2C1-46CD-8707-49FFDDAA607D}" dt="2023-10-19T17:15:41.275" v="46"/>
        <pc:sldMkLst>
          <pc:docMk/>
          <pc:sldMk cId="2776065326" sldId="517"/>
        </pc:sldMkLst>
      </pc:sldChg>
      <pc:sldChg chg="add del">
        <pc:chgData name="Марина Барулина" userId="3f69187e786b41da" providerId="LiveId" clId="{3DE9F86A-B2C1-46CD-8707-49FFDDAA607D}" dt="2023-10-19T17:15:41.275" v="46"/>
        <pc:sldMkLst>
          <pc:docMk/>
          <pc:sldMk cId="4114835450" sldId="518"/>
        </pc:sldMkLst>
      </pc:sldChg>
      <pc:sldChg chg="add del">
        <pc:chgData name="Марина Барулина" userId="3f69187e786b41da" providerId="LiveId" clId="{3DE9F86A-B2C1-46CD-8707-49FFDDAA607D}" dt="2023-10-19T17:15:41.275" v="46"/>
        <pc:sldMkLst>
          <pc:docMk/>
          <pc:sldMk cId="2310517853" sldId="519"/>
        </pc:sldMkLst>
      </pc:sldChg>
      <pc:sldChg chg="modSp add del mod">
        <pc:chgData name="Марина Барулина" userId="3f69187e786b41da" providerId="LiveId" clId="{3DE9F86A-B2C1-46CD-8707-49FFDDAA607D}" dt="2023-10-19T17:15:41.275" v="46"/>
        <pc:sldMkLst>
          <pc:docMk/>
          <pc:sldMk cId="759924738" sldId="520"/>
        </pc:sldMkLst>
        <pc:spChg chg="mod">
          <ac:chgData name="Марина Барулина" userId="3f69187e786b41da" providerId="LiveId" clId="{3DE9F86A-B2C1-46CD-8707-49FFDDAA607D}" dt="2023-10-19T17:15:41.223" v="45"/>
          <ac:spMkLst>
            <pc:docMk/>
            <pc:sldMk cId="759924738" sldId="520"/>
            <ac:spMk id="2" creationId="{D668D6F9-1D78-AF27-86FF-6A6C5FC95D5F}"/>
          </ac:spMkLst>
        </pc:spChg>
      </pc:sldChg>
      <pc:sldChg chg="modSp add del mod">
        <pc:chgData name="Марина Барулина" userId="3f69187e786b41da" providerId="LiveId" clId="{3DE9F86A-B2C1-46CD-8707-49FFDDAA607D}" dt="2023-10-19T17:15:41.275" v="46"/>
        <pc:sldMkLst>
          <pc:docMk/>
          <pc:sldMk cId="2650236841" sldId="521"/>
        </pc:sldMkLst>
        <pc:spChg chg="mod">
          <ac:chgData name="Марина Барулина" userId="3f69187e786b41da" providerId="LiveId" clId="{3DE9F86A-B2C1-46CD-8707-49FFDDAA607D}" dt="2023-10-19T17:15:41.223" v="45"/>
          <ac:spMkLst>
            <pc:docMk/>
            <pc:sldMk cId="2650236841" sldId="521"/>
            <ac:spMk id="4" creationId="{AE0B84FB-6DF0-F43C-916F-AAD1F29F58FC}"/>
          </ac:spMkLst>
        </pc:spChg>
      </pc:sldChg>
      <pc:sldChg chg="add del">
        <pc:chgData name="Марина Барулина" userId="3f69187e786b41da" providerId="LiveId" clId="{3DE9F86A-B2C1-46CD-8707-49FFDDAA607D}" dt="2023-10-19T17:15:41.275" v="46"/>
        <pc:sldMkLst>
          <pc:docMk/>
          <pc:sldMk cId="2325071097" sldId="522"/>
        </pc:sldMkLst>
      </pc:sldChg>
      <pc:sldChg chg="add del">
        <pc:chgData name="Марина Барулина" userId="3f69187e786b41da" providerId="LiveId" clId="{3DE9F86A-B2C1-46CD-8707-49FFDDAA607D}" dt="2023-10-19T17:15:41.275" v="46"/>
        <pc:sldMkLst>
          <pc:docMk/>
          <pc:sldMk cId="3622049020" sldId="523"/>
        </pc:sldMkLst>
      </pc:sldChg>
      <pc:sldChg chg="modSp add del mod">
        <pc:chgData name="Марина Барулина" userId="3f69187e786b41da" providerId="LiveId" clId="{3DE9F86A-B2C1-46CD-8707-49FFDDAA607D}" dt="2023-10-19T17:15:41.275" v="46"/>
        <pc:sldMkLst>
          <pc:docMk/>
          <pc:sldMk cId="1657438072" sldId="524"/>
        </pc:sldMkLst>
        <pc:spChg chg="mod">
          <ac:chgData name="Марина Барулина" userId="3f69187e786b41da" providerId="LiveId" clId="{3DE9F86A-B2C1-46CD-8707-49FFDDAA607D}" dt="2023-10-19T17:15:41.223" v="45"/>
          <ac:spMkLst>
            <pc:docMk/>
            <pc:sldMk cId="1657438072" sldId="524"/>
            <ac:spMk id="4" creationId="{1FF98D15-391B-2238-56F8-7763FB54BBFE}"/>
          </ac:spMkLst>
        </pc:spChg>
      </pc:sldChg>
      <pc:sldChg chg="modSp add del mod">
        <pc:chgData name="Марина Барулина" userId="3f69187e786b41da" providerId="LiveId" clId="{3DE9F86A-B2C1-46CD-8707-49FFDDAA607D}" dt="2023-10-19T17:15:41.275" v="46"/>
        <pc:sldMkLst>
          <pc:docMk/>
          <pc:sldMk cId="3880914224" sldId="525"/>
        </pc:sldMkLst>
        <pc:spChg chg="mod">
          <ac:chgData name="Марина Барулина" userId="3f69187e786b41da" providerId="LiveId" clId="{3DE9F86A-B2C1-46CD-8707-49FFDDAA607D}" dt="2023-10-19T17:15:41.223" v="45"/>
          <ac:spMkLst>
            <pc:docMk/>
            <pc:sldMk cId="3880914224" sldId="525"/>
            <ac:spMk id="4" creationId="{AE0B84FB-6DF0-F43C-916F-AAD1F29F58FC}"/>
          </ac:spMkLst>
        </pc:spChg>
      </pc:sldChg>
      <pc:sldChg chg="add del">
        <pc:chgData name="Марина Барулина" userId="3f69187e786b41da" providerId="LiveId" clId="{3DE9F86A-B2C1-46CD-8707-49FFDDAA607D}" dt="2023-10-19T18:11:28.945" v="61"/>
        <pc:sldMkLst>
          <pc:docMk/>
          <pc:sldMk cId="1221521627" sldId="526"/>
        </pc:sldMkLst>
      </pc:sldChg>
      <pc:sldChg chg="add del">
        <pc:chgData name="Марина Барулина" userId="3f69187e786b41da" providerId="LiveId" clId="{3DE9F86A-B2C1-46CD-8707-49FFDDAA607D}" dt="2023-10-19T18:11:28.945" v="61"/>
        <pc:sldMkLst>
          <pc:docMk/>
          <pc:sldMk cId="2519644323" sldId="527"/>
        </pc:sldMkLst>
      </pc:sldChg>
      <pc:sldChg chg="modSp add del mod">
        <pc:chgData name="Марина Барулина" userId="3f69187e786b41da" providerId="LiveId" clId="{3DE9F86A-B2C1-46CD-8707-49FFDDAA607D}" dt="2023-10-19T17:15:41.275" v="46"/>
        <pc:sldMkLst>
          <pc:docMk/>
          <pc:sldMk cId="1401212894" sldId="528"/>
        </pc:sldMkLst>
        <pc:spChg chg="mod">
          <ac:chgData name="Марина Барулина" userId="3f69187e786b41da" providerId="LiveId" clId="{3DE9F86A-B2C1-46CD-8707-49FFDDAA607D}" dt="2023-10-19T17:15:41.223" v="45"/>
          <ac:spMkLst>
            <pc:docMk/>
            <pc:sldMk cId="1401212894" sldId="528"/>
            <ac:spMk id="4" creationId="{AE0B84FB-6DF0-F43C-916F-AAD1F29F58FC}"/>
          </ac:spMkLst>
        </pc:spChg>
      </pc:sldChg>
      <pc:sldChg chg="add del">
        <pc:chgData name="Марина Барулина" userId="3f69187e786b41da" providerId="LiveId" clId="{3DE9F86A-B2C1-46CD-8707-49FFDDAA607D}" dt="2023-10-19T18:11:28.945" v="61"/>
        <pc:sldMkLst>
          <pc:docMk/>
          <pc:sldMk cId="266510946" sldId="529"/>
        </pc:sldMkLst>
      </pc:sldChg>
      <pc:sldChg chg="add del">
        <pc:chgData name="Марина Барулина" userId="3f69187e786b41da" providerId="LiveId" clId="{3DE9F86A-B2C1-46CD-8707-49FFDDAA607D}" dt="2023-10-19T18:11:28.945" v="61"/>
        <pc:sldMkLst>
          <pc:docMk/>
          <pc:sldMk cId="3251480461" sldId="530"/>
        </pc:sldMkLst>
      </pc:sldChg>
      <pc:sldChg chg="add del">
        <pc:chgData name="Марина Барулина" userId="3f69187e786b41da" providerId="LiveId" clId="{3DE9F86A-B2C1-46CD-8707-49FFDDAA607D}" dt="2023-10-19T17:15:41.275" v="46"/>
        <pc:sldMkLst>
          <pc:docMk/>
          <pc:sldMk cId="1157599350" sldId="531"/>
        </pc:sldMkLst>
      </pc:sldChg>
      <pc:sldChg chg="add del">
        <pc:chgData name="Марина Барулина" userId="3f69187e786b41da" providerId="LiveId" clId="{3DE9F86A-B2C1-46CD-8707-49FFDDAA607D}" dt="2023-10-19T18:11:28.945" v="61"/>
        <pc:sldMkLst>
          <pc:docMk/>
          <pc:sldMk cId="119377841" sldId="532"/>
        </pc:sldMkLst>
      </pc:sldChg>
      <pc:sldChg chg="add del">
        <pc:chgData name="Марина Барулина" userId="3f69187e786b41da" providerId="LiveId" clId="{3DE9F86A-B2C1-46CD-8707-49FFDDAA607D}" dt="2023-10-19T18:11:28.945" v="61"/>
        <pc:sldMkLst>
          <pc:docMk/>
          <pc:sldMk cId="1217524316" sldId="533"/>
        </pc:sldMkLst>
      </pc:sldChg>
      <pc:sldChg chg="add del">
        <pc:chgData name="Марина Барулина" userId="3f69187e786b41da" providerId="LiveId" clId="{3DE9F86A-B2C1-46CD-8707-49FFDDAA607D}" dt="2023-10-19T18:11:28.945" v="61"/>
        <pc:sldMkLst>
          <pc:docMk/>
          <pc:sldMk cId="1552184237" sldId="534"/>
        </pc:sldMkLst>
      </pc:sldChg>
      <pc:sldChg chg="add del">
        <pc:chgData name="Марина Барулина" userId="3f69187e786b41da" providerId="LiveId" clId="{3DE9F86A-B2C1-46CD-8707-49FFDDAA607D}" dt="2023-10-19T18:11:28.945" v="61"/>
        <pc:sldMkLst>
          <pc:docMk/>
          <pc:sldMk cId="3128191735" sldId="535"/>
        </pc:sldMkLst>
      </pc:sldChg>
      <pc:sldChg chg="add del">
        <pc:chgData name="Марина Барулина" userId="3f69187e786b41da" providerId="LiveId" clId="{3DE9F86A-B2C1-46CD-8707-49FFDDAA607D}" dt="2023-10-19T18:11:28.945" v="61"/>
        <pc:sldMkLst>
          <pc:docMk/>
          <pc:sldMk cId="4217958384" sldId="536"/>
        </pc:sldMkLst>
      </pc:sldChg>
      <pc:sldChg chg="add del">
        <pc:chgData name="Марина Барулина" userId="3f69187e786b41da" providerId="LiveId" clId="{3DE9F86A-B2C1-46CD-8707-49FFDDAA607D}" dt="2023-10-19T18:11:28.945" v="61"/>
        <pc:sldMkLst>
          <pc:docMk/>
          <pc:sldMk cId="2004892018" sldId="537"/>
        </pc:sldMkLst>
      </pc:sldChg>
      <pc:sldChg chg="add del">
        <pc:chgData name="Марина Барулина" userId="3f69187e786b41da" providerId="LiveId" clId="{3DE9F86A-B2C1-46CD-8707-49FFDDAA607D}" dt="2023-10-19T17:15:41.275" v="46"/>
        <pc:sldMkLst>
          <pc:docMk/>
          <pc:sldMk cId="1827255570" sldId="538"/>
        </pc:sldMkLst>
      </pc:sldChg>
      <pc:sldChg chg="addSp delSp modSp add del mod">
        <pc:chgData name="Марина Барулина" userId="3f69187e786b41da" providerId="LiveId" clId="{3DE9F86A-B2C1-46CD-8707-49FFDDAA607D}" dt="2023-10-20T10:30:57.257" v="135" actId="21"/>
        <pc:sldMkLst>
          <pc:docMk/>
          <pc:sldMk cId="63620154" sldId="539"/>
        </pc:sldMkLst>
        <pc:spChg chg="mod">
          <ac:chgData name="Марина Барулина" userId="3f69187e786b41da" providerId="LiveId" clId="{3DE9F86A-B2C1-46CD-8707-49FFDDAA607D}" dt="2023-10-19T17:15:41.223" v="45"/>
          <ac:spMkLst>
            <pc:docMk/>
            <pc:sldMk cId="63620154" sldId="539"/>
            <ac:spMk id="2" creationId="{35E3B2D5-D0AB-074B-1929-09D890A2B896}"/>
          </ac:spMkLst>
        </pc:spChg>
        <pc:picChg chg="add del mod">
          <ac:chgData name="Марина Барулина" userId="3f69187e786b41da" providerId="LiveId" clId="{3DE9F86A-B2C1-46CD-8707-49FFDDAA607D}" dt="2023-10-20T10:30:57.257" v="135" actId="21"/>
          <ac:picMkLst>
            <pc:docMk/>
            <pc:sldMk cId="63620154" sldId="539"/>
            <ac:picMk id="5" creationId="{1FF11C65-4370-80B2-9B09-26DFA92D4749}"/>
          </ac:picMkLst>
        </pc:picChg>
      </pc:sldChg>
      <pc:sldChg chg="delSp modSp add del mod">
        <pc:chgData name="Марина Барулина" userId="3f69187e786b41da" providerId="LiveId" clId="{3DE9F86A-B2C1-46CD-8707-49FFDDAA607D}" dt="2023-10-19T18:34:51.166" v="88" actId="478"/>
        <pc:sldMkLst>
          <pc:docMk/>
          <pc:sldMk cId="2275527114" sldId="540"/>
        </pc:sldMkLst>
        <pc:spChg chg="del mod">
          <ac:chgData name="Марина Барулина" userId="3f69187e786b41da" providerId="LiveId" clId="{3DE9F86A-B2C1-46CD-8707-49FFDDAA607D}" dt="2023-10-19T18:34:51.166" v="88" actId="478"/>
          <ac:spMkLst>
            <pc:docMk/>
            <pc:sldMk cId="2275527114" sldId="540"/>
            <ac:spMk id="2" creationId="{B01AFB30-876C-B172-1C71-6ED722D5870B}"/>
          </ac:spMkLst>
        </pc:spChg>
      </pc:sldChg>
      <pc:sldChg chg="add del">
        <pc:chgData name="Марина Барулина" userId="3f69187e786b41da" providerId="LiveId" clId="{3DE9F86A-B2C1-46CD-8707-49FFDDAA607D}" dt="2023-10-19T17:15:41.275" v="46"/>
        <pc:sldMkLst>
          <pc:docMk/>
          <pc:sldMk cId="1795993426" sldId="541"/>
        </pc:sldMkLst>
      </pc:sldChg>
      <pc:sldChg chg="addSp delSp modSp add del mod">
        <pc:chgData name="Марина Барулина" userId="3f69187e786b41da" providerId="LiveId" clId="{3DE9F86A-B2C1-46CD-8707-49FFDDAA607D}" dt="2023-10-20T10:31:26.583" v="140" actId="478"/>
        <pc:sldMkLst>
          <pc:docMk/>
          <pc:sldMk cId="3879965072" sldId="542"/>
        </pc:sldMkLst>
        <pc:picChg chg="add del mod">
          <ac:chgData name="Марина Барулина" userId="3f69187e786b41da" providerId="LiveId" clId="{3DE9F86A-B2C1-46CD-8707-49FFDDAA607D}" dt="2023-10-20T10:31:26.583" v="140" actId="478"/>
          <ac:picMkLst>
            <pc:docMk/>
            <pc:sldMk cId="3879965072" sldId="542"/>
            <ac:picMk id="2" creationId="{5A28149C-6A46-BD5D-1800-A8A14DFBB20D}"/>
          </ac:picMkLst>
        </pc:picChg>
      </pc:sldChg>
      <pc:sldChg chg="addSp delSp modSp add del mod">
        <pc:chgData name="Марина Барулина" userId="3f69187e786b41da" providerId="LiveId" clId="{3DE9F86A-B2C1-46CD-8707-49FFDDAA607D}" dt="2023-10-19T18:42:12.955" v="91" actId="27309"/>
        <pc:sldMkLst>
          <pc:docMk/>
          <pc:sldMk cId="1000443153" sldId="543"/>
        </pc:sldMkLst>
        <pc:graphicFrameChg chg="add del modGraphic">
          <ac:chgData name="Марина Барулина" userId="3f69187e786b41da" providerId="LiveId" clId="{3DE9F86A-B2C1-46CD-8707-49FFDDAA607D}" dt="2023-10-19T18:42:12.955" v="91" actId="27309"/>
          <ac:graphicFrameMkLst>
            <pc:docMk/>
            <pc:sldMk cId="1000443153" sldId="543"/>
            <ac:graphicFrameMk id="6" creationId="{9FDE1A8C-CA6B-3397-42F7-A62CF261879E}"/>
          </ac:graphicFrameMkLst>
        </pc:graphicFrameChg>
      </pc:sldChg>
      <pc:sldChg chg="add del">
        <pc:chgData name="Марина Барулина" userId="3f69187e786b41da" providerId="LiveId" clId="{3DE9F86A-B2C1-46CD-8707-49FFDDAA607D}" dt="2023-10-19T17:15:41.275" v="46"/>
        <pc:sldMkLst>
          <pc:docMk/>
          <pc:sldMk cId="1166843205" sldId="544"/>
        </pc:sldMkLst>
      </pc:sldChg>
      <pc:sldChg chg="add del">
        <pc:chgData name="Марина Барулина" userId="3f69187e786b41da" providerId="LiveId" clId="{3DE9F86A-B2C1-46CD-8707-49FFDDAA607D}" dt="2023-10-19T17:15:41.275" v="46"/>
        <pc:sldMkLst>
          <pc:docMk/>
          <pc:sldMk cId="473918613" sldId="545"/>
        </pc:sldMkLst>
      </pc:sldChg>
      <pc:sldChg chg="modSp add del mod">
        <pc:chgData name="Марина Барулина" userId="3f69187e786b41da" providerId="LiveId" clId="{3DE9F86A-B2C1-46CD-8707-49FFDDAA607D}" dt="2023-10-19T18:37:50.516" v="89" actId="1076"/>
        <pc:sldMkLst>
          <pc:docMk/>
          <pc:sldMk cId="3921057035" sldId="546"/>
        </pc:sldMkLst>
        <pc:picChg chg="mod">
          <ac:chgData name="Марина Барулина" userId="3f69187e786b41da" providerId="LiveId" clId="{3DE9F86A-B2C1-46CD-8707-49FFDDAA607D}" dt="2023-10-19T18:37:50.516" v="89" actId="1076"/>
          <ac:picMkLst>
            <pc:docMk/>
            <pc:sldMk cId="3921057035" sldId="546"/>
            <ac:picMk id="5" creationId="{B6AA03D6-1A1B-B4DA-B51D-DFD8EB1C4A23}"/>
          </ac:picMkLst>
        </pc:picChg>
      </pc:sldChg>
      <pc:sldChg chg="add del">
        <pc:chgData name="Марина Барулина" userId="3f69187e786b41da" providerId="LiveId" clId="{3DE9F86A-B2C1-46CD-8707-49FFDDAA607D}" dt="2023-10-19T18:11:28.945" v="61"/>
        <pc:sldMkLst>
          <pc:docMk/>
          <pc:sldMk cId="1745266736" sldId="547"/>
        </pc:sldMkLst>
      </pc:sldChg>
      <pc:sldChg chg="add del">
        <pc:chgData name="Марина Барулина" userId="3f69187e786b41da" providerId="LiveId" clId="{3DE9F86A-B2C1-46CD-8707-49FFDDAA607D}" dt="2023-10-19T18:11:28.945" v="61"/>
        <pc:sldMkLst>
          <pc:docMk/>
          <pc:sldMk cId="3616078803" sldId="548"/>
        </pc:sldMkLst>
      </pc:sldChg>
      <pc:sldChg chg="add del">
        <pc:chgData name="Марина Барулина" userId="3f69187e786b41da" providerId="LiveId" clId="{3DE9F86A-B2C1-46CD-8707-49FFDDAA607D}" dt="2023-10-19T18:11:28.945" v="61"/>
        <pc:sldMkLst>
          <pc:docMk/>
          <pc:sldMk cId="1433218531" sldId="549"/>
        </pc:sldMkLst>
      </pc:sldChg>
      <pc:sldChg chg="add del">
        <pc:chgData name="Марина Барулина" userId="3f69187e786b41da" providerId="LiveId" clId="{3DE9F86A-B2C1-46CD-8707-49FFDDAA607D}" dt="2023-10-19T18:11:28.945" v="61"/>
        <pc:sldMkLst>
          <pc:docMk/>
          <pc:sldMk cId="1330196802" sldId="550"/>
        </pc:sldMkLst>
      </pc:sldChg>
      <pc:sldChg chg="add del">
        <pc:chgData name="Марина Барулина" userId="3f69187e786b41da" providerId="LiveId" clId="{3DE9F86A-B2C1-46CD-8707-49FFDDAA607D}" dt="2023-10-19T18:11:28.945" v="61"/>
        <pc:sldMkLst>
          <pc:docMk/>
          <pc:sldMk cId="836203195" sldId="551"/>
        </pc:sldMkLst>
      </pc:sldChg>
      <pc:sldChg chg="add del">
        <pc:chgData name="Марина Барулина" userId="3f69187e786b41da" providerId="LiveId" clId="{3DE9F86A-B2C1-46CD-8707-49FFDDAA607D}" dt="2023-10-19T18:11:28.945" v="61"/>
        <pc:sldMkLst>
          <pc:docMk/>
          <pc:sldMk cId="1761697500" sldId="552"/>
        </pc:sldMkLst>
      </pc:sldChg>
      <pc:sldChg chg="add del">
        <pc:chgData name="Марина Барулина" userId="3f69187e786b41da" providerId="LiveId" clId="{3DE9F86A-B2C1-46CD-8707-49FFDDAA607D}" dt="2023-10-19T18:11:28.945" v="61"/>
        <pc:sldMkLst>
          <pc:docMk/>
          <pc:sldMk cId="1815093386" sldId="553"/>
        </pc:sldMkLst>
      </pc:sldChg>
      <pc:sldChg chg="addSp delSp modSp add del mod modMedia modClrScheme chgLayout">
        <pc:chgData name="Марина Барулина" userId="3f69187e786b41da" providerId="LiveId" clId="{3DE9F86A-B2C1-46CD-8707-49FFDDAA607D}" dt="2023-10-19T18:44:39.385" v="96" actId="478"/>
        <pc:sldMkLst>
          <pc:docMk/>
          <pc:sldMk cId="2677254892" sldId="554"/>
        </pc:sldMkLst>
        <pc:spChg chg="mod ord">
          <ac:chgData name="Марина Барулина" userId="3f69187e786b41da" providerId="LiveId" clId="{3DE9F86A-B2C1-46CD-8707-49FFDDAA607D}" dt="2023-10-19T18:44:25.010" v="92" actId="26606"/>
          <ac:spMkLst>
            <pc:docMk/>
            <pc:sldMk cId="2677254892" sldId="554"/>
            <ac:spMk id="3" creationId="{162F32E6-1215-1DBC-721C-7A17549E39D5}"/>
          </ac:spMkLst>
        </pc:spChg>
        <pc:spChg chg="del">
          <ac:chgData name="Марина Барулина" userId="3f69187e786b41da" providerId="LiveId" clId="{3DE9F86A-B2C1-46CD-8707-49FFDDAA607D}" dt="2023-10-19T18:44:25.010" v="92" actId="26606"/>
          <ac:spMkLst>
            <pc:docMk/>
            <pc:sldMk cId="2677254892" sldId="554"/>
            <ac:spMk id="9" creationId="{214E9AE6-E5DC-AA8A-D450-6729AB9DE546}"/>
          </ac:spMkLst>
        </pc:spChg>
        <pc:spChg chg="del">
          <ac:chgData name="Марина Барулина" userId="3f69187e786b41da" providerId="LiveId" clId="{3DE9F86A-B2C1-46CD-8707-49FFDDAA607D}" dt="2023-10-19T18:44:25.010" v="92" actId="26606"/>
          <ac:spMkLst>
            <pc:docMk/>
            <pc:sldMk cId="2677254892" sldId="554"/>
            <ac:spMk id="11" creationId="{73473923-1822-9357-5B9F-82426A31EAFC}"/>
          </ac:spMkLst>
        </pc:spChg>
        <pc:spChg chg="mod">
          <ac:chgData name="Марина Барулина" userId="3f69187e786b41da" providerId="LiveId" clId="{3DE9F86A-B2C1-46CD-8707-49FFDDAA607D}" dt="2023-10-19T18:44:27.416" v="95" actId="1076"/>
          <ac:spMkLst>
            <pc:docMk/>
            <pc:sldMk cId="2677254892" sldId="554"/>
            <ac:spMk id="13" creationId="{47D24BA0-8E81-DB35-7483-8D5AC2E7E386}"/>
          </ac:spMkLst>
        </pc:spChg>
        <pc:spChg chg="add del mod">
          <ac:chgData name="Марина Барулина" userId="3f69187e786b41da" providerId="LiveId" clId="{3DE9F86A-B2C1-46CD-8707-49FFDDAA607D}" dt="2023-10-19T18:44:39.385" v="96" actId="478"/>
          <ac:spMkLst>
            <pc:docMk/>
            <pc:sldMk cId="2677254892" sldId="554"/>
            <ac:spMk id="19" creationId="{744E7B92-DC4A-D655-E130-A351F79CED57}"/>
          </ac:spMkLst>
        </pc:spChg>
        <pc:picChg chg="add mod">
          <ac:chgData name="Марина Барулина" userId="3f69187e786b41da" providerId="LiveId" clId="{3DE9F86A-B2C1-46CD-8707-49FFDDAA607D}" dt="2023-10-19T18:44:26.815" v="94"/>
          <ac:picMkLst>
            <pc:docMk/>
            <pc:sldMk cId="2677254892" sldId="554"/>
            <ac:picMk id="15" creationId="{E6DD9A85-1797-43B4-9911-14610ECDCC5A}"/>
          </ac:picMkLst>
        </pc:picChg>
      </pc:sldChg>
      <pc:sldChg chg="addSp delSp modSp add del mod modMedia modClrScheme chgLayout">
        <pc:chgData name="Марина Барулина" userId="3f69187e786b41da" providerId="LiveId" clId="{3DE9F86A-B2C1-46CD-8707-49FFDDAA607D}" dt="2023-10-19T18:46:00.306" v="103" actId="478"/>
        <pc:sldMkLst>
          <pc:docMk/>
          <pc:sldMk cId="1537141779" sldId="555"/>
        </pc:sldMkLst>
        <pc:spChg chg="mod ord">
          <ac:chgData name="Марина Барулина" userId="3f69187e786b41da" providerId="LiveId" clId="{3DE9F86A-B2C1-46CD-8707-49FFDDAA607D}" dt="2023-10-19T18:45:52.893" v="99" actId="27636"/>
          <ac:spMkLst>
            <pc:docMk/>
            <pc:sldMk cId="1537141779" sldId="555"/>
            <ac:spMk id="3" creationId="{162F32E6-1215-1DBC-721C-7A17549E39D5}"/>
          </ac:spMkLst>
        </pc:spChg>
        <pc:spChg chg="del">
          <ac:chgData name="Марина Барулина" userId="3f69187e786b41da" providerId="LiveId" clId="{3DE9F86A-B2C1-46CD-8707-49FFDDAA607D}" dt="2023-10-19T18:45:52.858" v="98" actId="26606"/>
          <ac:spMkLst>
            <pc:docMk/>
            <pc:sldMk cId="1537141779" sldId="555"/>
            <ac:spMk id="9" creationId="{214E9AE6-E5DC-AA8A-D450-6729AB9DE546}"/>
          </ac:spMkLst>
        </pc:spChg>
        <pc:spChg chg="del">
          <ac:chgData name="Марина Барулина" userId="3f69187e786b41da" providerId="LiveId" clId="{3DE9F86A-B2C1-46CD-8707-49FFDDAA607D}" dt="2023-10-19T18:45:52.858" v="98" actId="26606"/>
          <ac:spMkLst>
            <pc:docMk/>
            <pc:sldMk cId="1537141779" sldId="555"/>
            <ac:spMk id="11" creationId="{73473923-1822-9357-5B9F-82426A31EAFC}"/>
          </ac:spMkLst>
        </pc:spChg>
        <pc:spChg chg="mod">
          <ac:chgData name="Марина Барулина" userId="3f69187e786b41da" providerId="LiveId" clId="{3DE9F86A-B2C1-46CD-8707-49FFDDAA607D}" dt="2023-10-19T18:45:57.136" v="102" actId="1076"/>
          <ac:spMkLst>
            <pc:docMk/>
            <pc:sldMk cId="1537141779" sldId="555"/>
            <ac:spMk id="13" creationId="{47D24BA0-8E81-DB35-7483-8D5AC2E7E386}"/>
          </ac:spMkLst>
        </pc:spChg>
        <pc:spChg chg="add del mod">
          <ac:chgData name="Марина Барулина" userId="3f69187e786b41da" providerId="LiveId" clId="{3DE9F86A-B2C1-46CD-8707-49FFDDAA607D}" dt="2023-10-19T18:46:00.306" v="103" actId="478"/>
          <ac:spMkLst>
            <pc:docMk/>
            <pc:sldMk cId="1537141779" sldId="555"/>
            <ac:spMk id="19" creationId="{6CB49D6B-C9B3-E6F3-D18D-582CC1C75D65}"/>
          </ac:spMkLst>
        </pc:spChg>
        <pc:picChg chg="add mod">
          <ac:chgData name="Марина Барулина" userId="3f69187e786b41da" providerId="LiveId" clId="{3DE9F86A-B2C1-46CD-8707-49FFDDAA607D}" dt="2023-10-19T18:45:55.324" v="101"/>
          <ac:picMkLst>
            <pc:docMk/>
            <pc:sldMk cId="1537141779" sldId="555"/>
            <ac:picMk id="15" creationId="{98AE45D1-F1F4-6B39-D303-A62FE532947C}"/>
          </ac:picMkLst>
        </pc:picChg>
      </pc:sldChg>
      <pc:sldChg chg="add del">
        <pc:chgData name="Марина Барулина" userId="3f69187e786b41da" providerId="LiveId" clId="{3DE9F86A-B2C1-46CD-8707-49FFDDAA607D}" dt="2023-10-19T18:11:28.945" v="61"/>
        <pc:sldMkLst>
          <pc:docMk/>
          <pc:sldMk cId="742787156" sldId="556"/>
        </pc:sldMkLst>
      </pc:sldChg>
      <pc:sldChg chg="add del">
        <pc:chgData name="Марина Барулина" userId="3f69187e786b41da" providerId="LiveId" clId="{3DE9F86A-B2C1-46CD-8707-49FFDDAA607D}" dt="2023-10-19T18:11:28.945" v="61"/>
        <pc:sldMkLst>
          <pc:docMk/>
          <pc:sldMk cId="1155449803" sldId="557"/>
        </pc:sldMkLst>
      </pc:sldChg>
      <pc:sldChg chg="add del">
        <pc:chgData name="Марина Барулина" userId="3f69187e786b41da" providerId="LiveId" clId="{3DE9F86A-B2C1-46CD-8707-49FFDDAA607D}" dt="2023-10-19T18:11:28.945" v="61"/>
        <pc:sldMkLst>
          <pc:docMk/>
          <pc:sldMk cId="610069755" sldId="558"/>
        </pc:sldMkLst>
      </pc:sldChg>
      <pc:sldChg chg="modSp add del mod">
        <pc:chgData name="Марина Барулина" userId="3f69187e786b41da" providerId="LiveId" clId="{3DE9F86A-B2C1-46CD-8707-49FFDDAA607D}" dt="2023-10-19T18:45:03.658" v="97" actId="20577"/>
        <pc:sldMkLst>
          <pc:docMk/>
          <pc:sldMk cId="2282735069" sldId="559"/>
        </pc:sldMkLst>
        <pc:spChg chg="mod">
          <ac:chgData name="Марина Барулина" userId="3f69187e786b41da" providerId="LiveId" clId="{3DE9F86A-B2C1-46CD-8707-49FFDDAA607D}" dt="2023-10-19T18:45:03.658" v="97" actId="20577"/>
          <ac:spMkLst>
            <pc:docMk/>
            <pc:sldMk cId="2282735069" sldId="559"/>
            <ac:spMk id="6" creationId="{A14F2DDD-FA5A-0672-B298-FE606F234185}"/>
          </ac:spMkLst>
        </pc:spChg>
      </pc:sldChg>
      <pc:sldChg chg="add del">
        <pc:chgData name="Марина Барулина" userId="3f69187e786b41da" providerId="LiveId" clId="{3DE9F86A-B2C1-46CD-8707-49FFDDAA607D}" dt="2023-10-19T18:11:28.945" v="61"/>
        <pc:sldMkLst>
          <pc:docMk/>
          <pc:sldMk cId="2661790031" sldId="560"/>
        </pc:sldMkLst>
      </pc:sldChg>
      <pc:sldChg chg="add del">
        <pc:chgData name="Марина Барулина" userId="3f69187e786b41da" providerId="LiveId" clId="{3DE9F86A-B2C1-46CD-8707-49FFDDAA607D}" dt="2023-10-19T18:11:28.945" v="61"/>
        <pc:sldMkLst>
          <pc:docMk/>
          <pc:sldMk cId="591258371" sldId="561"/>
        </pc:sldMkLst>
      </pc:sldChg>
      <pc:sldChg chg="add del">
        <pc:chgData name="Марина Барулина" userId="3f69187e786b41da" providerId="LiveId" clId="{3DE9F86A-B2C1-46CD-8707-49FFDDAA607D}" dt="2023-10-19T18:11:28.945" v="61"/>
        <pc:sldMkLst>
          <pc:docMk/>
          <pc:sldMk cId="611334766" sldId="562"/>
        </pc:sldMkLst>
      </pc:sldChg>
      <pc:sldChg chg="add del">
        <pc:chgData name="Марина Барулина" userId="3f69187e786b41da" providerId="LiveId" clId="{3DE9F86A-B2C1-46CD-8707-49FFDDAA607D}" dt="2023-10-19T18:11:28.945" v="61"/>
        <pc:sldMkLst>
          <pc:docMk/>
          <pc:sldMk cId="433982349" sldId="563"/>
        </pc:sldMkLst>
      </pc:sldChg>
      <pc:sldChg chg="add del">
        <pc:chgData name="Марина Барулина" userId="3f69187e786b41da" providerId="LiveId" clId="{3DE9F86A-B2C1-46CD-8707-49FFDDAA607D}" dt="2023-10-19T18:11:28.945" v="61"/>
        <pc:sldMkLst>
          <pc:docMk/>
          <pc:sldMk cId="558755214" sldId="564"/>
        </pc:sldMkLst>
      </pc:sldChg>
      <pc:sldChg chg="add del">
        <pc:chgData name="Марина Барулина" userId="3f69187e786b41da" providerId="LiveId" clId="{3DE9F86A-B2C1-46CD-8707-49FFDDAA607D}" dt="2023-10-19T18:11:28.945" v="61"/>
        <pc:sldMkLst>
          <pc:docMk/>
          <pc:sldMk cId="3511611700" sldId="565"/>
        </pc:sldMkLst>
      </pc:sldChg>
      <pc:sldChg chg="add del">
        <pc:chgData name="Марина Барулина" userId="3f69187e786b41da" providerId="LiveId" clId="{3DE9F86A-B2C1-46CD-8707-49FFDDAA607D}" dt="2023-10-19T18:11:28.945" v="61"/>
        <pc:sldMkLst>
          <pc:docMk/>
          <pc:sldMk cId="1285450606" sldId="566"/>
        </pc:sldMkLst>
      </pc:sldChg>
      <pc:sldChg chg="add del">
        <pc:chgData name="Марина Барулина" userId="3f69187e786b41da" providerId="LiveId" clId="{3DE9F86A-B2C1-46CD-8707-49FFDDAA607D}" dt="2023-10-19T18:11:28.945" v="61"/>
        <pc:sldMkLst>
          <pc:docMk/>
          <pc:sldMk cId="3048809922" sldId="567"/>
        </pc:sldMkLst>
      </pc:sldChg>
      <pc:sldChg chg="add del">
        <pc:chgData name="Марина Барулина" userId="3f69187e786b41da" providerId="LiveId" clId="{3DE9F86A-B2C1-46CD-8707-49FFDDAA607D}" dt="2023-10-19T18:11:28.945" v="61"/>
        <pc:sldMkLst>
          <pc:docMk/>
          <pc:sldMk cId="2594043050" sldId="568"/>
        </pc:sldMkLst>
      </pc:sldChg>
      <pc:sldChg chg="add del">
        <pc:chgData name="Марина Барулина" userId="3f69187e786b41da" providerId="LiveId" clId="{3DE9F86A-B2C1-46CD-8707-49FFDDAA607D}" dt="2023-10-19T18:11:28.945" v="61"/>
        <pc:sldMkLst>
          <pc:docMk/>
          <pc:sldMk cId="2187847719" sldId="569"/>
        </pc:sldMkLst>
      </pc:sldChg>
      <pc:sldChg chg="add del">
        <pc:chgData name="Марина Барулина" userId="3f69187e786b41da" providerId="LiveId" clId="{3DE9F86A-B2C1-46CD-8707-49FFDDAA607D}" dt="2023-10-19T18:11:28.945" v="61"/>
        <pc:sldMkLst>
          <pc:docMk/>
          <pc:sldMk cId="2324876662" sldId="570"/>
        </pc:sldMkLst>
      </pc:sldChg>
      <pc:sldChg chg="add del">
        <pc:chgData name="Марина Барулина" userId="3f69187e786b41da" providerId="LiveId" clId="{3DE9F86A-B2C1-46CD-8707-49FFDDAA607D}" dt="2023-10-19T18:11:28.945" v="61"/>
        <pc:sldMkLst>
          <pc:docMk/>
          <pc:sldMk cId="521406501" sldId="571"/>
        </pc:sldMkLst>
      </pc:sldChg>
      <pc:sldChg chg="add del">
        <pc:chgData name="Марина Барулина" userId="3f69187e786b41da" providerId="LiveId" clId="{3DE9F86A-B2C1-46CD-8707-49FFDDAA607D}" dt="2023-10-19T18:11:28.945" v="61"/>
        <pc:sldMkLst>
          <pc:docMk/>
          <pc:sldMk cId="151551603" sldId="572"/>
        </pc:sldMkLst>
      </pc:sldChg>
      <pc:sldChg chg="add del">
        <pc:chgData name="Марина Барулина" userId="3f69187e786b41da" providerId="LiveId" clId="{3DE9F86A-B2C1-46CD-8707-49FFDDAA607D}" dt="2023-10-19T18:11:28.945" v="61"/>
        <pc:sldMkLst>
          <pc:docMk/>
          <pc:sldMk cId="18397583" sldId="573"/>
        </pc:sldMkLst>
      </pc:sldChg>
      <pc:sldChg chg="add del">
        <pc:chgData name="Марина Барулина" userId="3f69187e786b41da" providerId="LiveId" clId="{3DE9F86A-B2C1-46CD-8707-49FFDDAA607D}" dt="2023-10-19T18:11:28.945" v="61"/>
        <pc:sldMkLst>
          <pc:docMk/>
          <pc:sldMk cId="1258738402" sldId="574"/>
        </pc:sldMkLst>
      </pc:sldChg>
      <pc:sldChg chg="add del">
        <pc:chgData name="Марина Барулина" userId="3f69187e786b41da" providerId="LiveId" clId="{3DE9F86A-B2C1-46CD-8707-49FFDDAA607D}" dt="2023-10-19T18:11:28.945" v="61"/>
        <pc:sldMkLst>
          <pc:docMk/>
          <pc:sldMk cId="817860312" sldId="575"/>
        </pc:sldMkLst>
      </pc:sldChg>
      <pc:sldChg chg="del">
        <pc:chgData name="Марина Барулина" userId="3f69187e786b41da" providerId="LiveId" clId="{3DE9F86A-B2C1-46CD-8707-49FFDDAA607D}" dt="2023-10-19T18:13:23.332" v="65" actId="47"/>
        <pc:sldMkLst>
          <pc:docMk/>
          <pc:sldMk cId="2627972762" sldId="685"/>
        </pc:sldMkLst>
      </pc:sldChg>
      <pc:sldChg chg="del">
        <pc:chgData name="Марина Барулина" userId="3f69187e786b41da" providerId="LiveId" clId="{3DE9F86A-B2C1-46CD-8707-49FFDDAA607D}" dt="2023-10-19T16:28:59.015" v="6" actId="47"/>
        <pc:sldMkLst>
          <pc:docMk/>
          <pc:sldMk cId="58397322" sldId="714"/>
        </pc:sldMkLst>
      </pc:sldChg>
      <pc:sldChg chg="modSp mod">
        <pc:chgData name="Марина Барулина" userId="3f69187e786b41da" providerId="LiveId" clId="{3DE9F86A-B2C1-46CD-8707-49FFDDAA607D}" dt="2023-10-19T16:59:21.418" v="22" actId="20577"/>
        <pc:sldMkLst>
          <pc:docMk/>
          <pc:sldMk cId="2242435006" sldId="723"/>
        </pc:sldMkLst>
        <pc:spChg chg="mod">
          <ac:chgData name="Марина Барулина" userId="3f69187e786b41da" providerId="LiveId" clId="{3DE9F86A-B2C1-46CD-8707-49FFDDAA607D}" dt="2023-10-19T16:59:21.418" v="22" actId="20577"/>
          <ac:spMkLst>
            <pc:docMk/>
            <pc:sldMk cId="2242435006" sldId="723"/>
            <ac:spMk id="2" creationId="{921633EB-7DCB-4DDC-80AF-C885A3EE1245}"/>
          </ac:spMkLst>
        </pc:spChg>
      </pc:sldChg>
      <pc:sldChg chg="del">
        <pc:chgData name="Марина Барулина" userId="3f69187e786b41da" providerId="LiveId" clId="{3DE9F86A-B2C1-46CD-8707-49FFDDAA607D}" dt="2023-10-19T16:28:59.015" v="6" actId="47"/>
        <pc:sldMkLst>
          <pc:docMk/>
          <pc:sldMk cId="1127746889" sldId="727"/>
        </pc:sldMkLst>
      </pc:sldChg>
      <pc:sldChg chg="new del">
        <pc:chgData name="Марина Барулина" userId="3f69187e786b41da" providerId="LiveId" clId="{3DE9F86A-B2C1-46CD-8707-49FFDDAA607D}" dt="2023-10-19T18:11:12.175" v="52" actId="47"/>
        <pc:sldMkLst>
          <pc:docMk/>
          <pc:sldMk cId="1188242204" sldId="754"/>
        </pc:sldMkLst>
      </pc:sldChg>
      <pc:sldChg chg="add del">
        <pc:chgData name="Марина Барулина" userId="3f69187e786b41da" providerId="LiveId" clId="{3DE9F86A-B2C1-46CD-8707-49FFDDAA607D}" dt="2023-10-19T18:11:27.351" v="60"/>
        <pc:sldMkLst>
          <pc:docMk/>
          <pc:sldMk cId="1861616977" sldId="754"/>
        </pc:sldMkLst>
      </pc:sldChg>
      <pc:sldChg chg="addSp modSp add mod modClrScheme chgLayout">
        <pc:chgData name="Марина Барулина" userId="3f69187e786b41da" providerId="LiveId" clId="{3DE9F86A-B2C1-46CD-8707-49FFDDAA607D}" dt="2023-10-19T18:11:47.152" v="64" actId="26606"/>
        <pc:sldMkLst>
          <pc:docMk/>
          <pc:sldMk cId="2156940040" sldId="754"/>
        </pc:sldMkLst>
        <pc:spChg chg="mod">
          <ac:chgData name="Марина Барулина" userId="3f69187e786b41da" providerId="LiveId" clId="{3DE9F86A-B2C1-46CD-8707-49FFDDAA607D}" dt="2023-10-19T18:11:47.152" v="64" actId="26606"/>
          <ac:spMkLst>
            <pc:docMk/>
            <pc:sldMk cId="2156940040" sldId="754"/>
            <ac:spMk id="3" creationId="{C8E3CE89-93DA-BABA-6F75-1DC368C1679C}"/>
          </ac:spMkLst>
        </pc:spChg>
        <pc:spChg chg="mod">
          <ac:chgData name="Марина Барулина" userId="3f69187e786b41da" providerId="LiveId" clId="{3DE9F86A-B2C1-46CD-8707-49FFDDAA607D}" dt="2023-10-19T18:11:47.152" v="64" actId="26606"/>
          <ac:spMkLst>
            <pc:docMk/>
            <pc:sldMk cId="2156940040" sldId="754"/>
            <ac:spMk id="4" creationId="{46DF438A-557B-F539-922B-11BCD0D4977B}"/>
          </ac:spMkLst>
        </pc:spChg>
        <pc:spChg chg="add mod">
          <ac:chgData name="Марина Барулина" userId="3f69187e786b41da" providerId="LiveId" clId="{3DE9F86A-B2C1-46CD-8707-49FFDDAA607D}" dt="2023-10-19T18:11:47.152" v="64" actId="26606"/>
          <ac:spMkLst>
            <pc:docMk/>
            <pc:sldMk cId="2156940040" sldId="754"/>
            <ac:spMk id="10" creationId="{0D4B9070-939F-9366-B5AA-90F86FCE5782}"/>
          </ac:spMkLst>
        </pc:spChg>
        <pc:picChg chg="add">
          <ac:chgData name="Марина Барулина" userId="3f69187e786b41da" providerId="LiveId" clId="{3DE9F86A-B2C1-46CD-8707-49FFDDAA607D}" dt="2023-10-19T18:11:47.152" v="64" actId="26606"/>
          <ac:picMkLst>
            <pc:docMk/>
            <pc:sldMk cId="2156940040" sldId="754"/>
            <ac:picMk id="6" creationId="{4F7C61D0-1912-20B4-B6A2-34C263D7B2A5}"/>
          </ac:picMkLst>
        </pc:picChg>
      </pc:sldChg>
      <pc:sldChg chg="add del">
        <pc:chgData name="Марина Барулина" userId="3f69187e786b41da" providerId="LiveId" clId="{3DE9F86A-B2C1-46CD-8707-49FFDDAA607D}" dt="2023-10-19T18:11:25.043" v="56"/>
        <pc:sldMkLst>
          <pc:docMk/>
          <pc:sldMk cId="3316232050" sldId="754"/>
        </pc:sldMkLst>
      </pc:sldChg>
      <pc:sldChg chg="add del">
        <pc:chgData name="Марина Барулина" userId="3f69187e786b41da" providerId="LiveId" clId="{3DE9F86A-B2C1-46CD-8707-49FFDDAA607D}" dt="2023-10-19T17:16:23.456" v="47" actId="47"/>
        <pc:sldMkLst>
          <pc:docMk/>
          <pc:sldMk cId="497182037" sldId="755"/>
        </pc:sldMkLst>
      </pc:sldChg>
      <pc:sldChg chg="del">
        <pc:chgData name="Марина Барулина" userId="3f69187e786b41da" providerId="LiveId" clId="{3DE9F86A-B2C1-46CD-8707-49FFDDAA607D}" dt="2023-10-19T16:28:59.015" v="6" actId="47"/>
        <pc:sldMkLst>
          <pc:docMk/>
          <pc:sldMk cId="784281740" sldId="755"/>
        </pc:sldMkLst>
      </pc:sldChg>
      <pc:sldChg chg="modSp add del mod">
        <pc:chgData name="Марина Барулина" userId="3f69187e786b41da" providerId="LiveId" clId="{3DE9F86A-B2C1-46CD-8707-49FFDDAA607D}" dt="2023-10-19T17:15:41.223" v="45"/>
        <pc:sldMkLst>
          <pc:docMk/>
          <pc:sldMk cId="1655819784" sldId="755"/>
        </pc:sldMkLst>
        <pc:spChg chg="mod">
          <ac:chgData name="Марина Барулина" userId="3f69187e786b41da" providerId="LiveId" clId="{3DE9F86A-B2C1-46CD-8707-49FFDDAA607D}" dt="2023-10-19T17:15:41.223" v="45"/>
          <ac:spMkLst>
            <pc:docMk/>
            <pc:sldMk cId="1655819784" sldId="755"/>
            <ac:spMk id="4" creationId="{A03A1671-84CD-1C54-1897-D96A88F2A818}"/>
          </ac:spMkLst>
        </pc:spChg>
      </pc:sldChg>
      <pc:sldChg chg="add del">
        <pc:chgData name="Марина Барулина" userId="3f69187e786b41da" providerId="LiveId" clId="{3DE9F86A-B2C1-46CD-8707-49FFDDAA607D}" dt="2023-10-19T18:11:28.945" v="61"/>
        <pc:sldMkLst>
          <pc:docMk/>
          <pc:sldMk cId="3607315013" sldId="755"/>
        </pc:sldMkLst>
      </pc:sldChg>
      <pc:sldChg chg="add del">
        <pc:chgData name="Марина Барулина" userId="3f69187e786b41da" providerId="LiveId" clId="{3DE9F86A-B2C1-46CD-8707-49FFDDAA607D}" dt="2023-10-19T18:11:28.945" v="61"/>
        <pc:sldMkLst>
          <pc:docMk/>
          <pc:sldMk cId="102019414" sldId="756"/>
        </pc:sldMkLst>
      </pc:sldChg>
      <pc:sldChg chg="del">
        <pc:chgData name="Марина Барулина" userId="3f69187e786b41da" providerId="LiveId" clId="{3DE9F86A-B2C1-46CD-8707-49FFDDAA607D}" dt="2023-10-19T16:28:59.015" v="6" actId="47"/>
        <pc:sldMkLst>
          <pc:docMk/>
          <pc:sldMk cId="2769258986" sldId="756"/>
        </pc:sldMkLst>
      </pc:sldChg>
      <pc:sldChg chg="add del">
        <pc:chgData name="Марина Барулина" userId="3f69187e786b41da" providerId="LiveId" clId="{3DE9F86A-B2C1-46CD-8707-49FFDDAA607D}" dt="2023-10-19T18:11:28.945" v="61"/>
        <pc:sldMkLst>
          <pc:docMk/>
          <pc:sldMk cId="4161529339" sldId="757"/>
        </pc:sldMkLst>
      </pc:sldChg>
      <pc:sldChg chg="add del">
        <pc:chgData name="Марина Барулина" userId="3f69187e786b41da" providerId="LiveId" clId="{3DE9F86A-B2C1-46CD-8707-49FFDDAA607D}" dt="2023-10-19T18:11:28.945" v="61"/>
        <pc:sldMkLst>
          <pc:docMk/>
          <pc:sldMk cId="85120171" sldId="758"/>
        </pc:sldMkLst>
      </pc:sldChg>
      <pc:sldChg chg="add del">
        <pc:chgData name="Марина Барулина" userId="3f69187e786b41da" providerId="LiveId" clId="{3DE9F86A-B2C1-46CD-8707-49FFDDAA607D}" dt="2023-10-19T18:11:28.945" v="61"/>
        <pc:sldMkLst>
          <pc:docMk/>
          <pc:sldMk cId="559577717" sldId="759"/>
        </pc:sldMkLst>
      </pc:sldChg>
      <pc:sldChg chg="del">
        <pc:chgData name="Марина Барулина" userId="3f69187e786b41da" providerId="LiveId" clId="{3DE9F86A-B2C1-46CD-8707-49FFDDAA607D}" dt="2023-10-19T16:28:59.015" v="6" actId="47"/>
        <pc:sldMkLst>
          <pc:docMk/>
          <pc:sldMk cId="3306833267" sldId="759"/>
        </pc:sldMkLst>
      </pc:sldChg>
      <pc:sldChg chg="add del">
        <pc:chgData name="Марина Барулина" userId="3f69187e786b41da" providerId="LiveId" clId="{3DE9F86A-B2C1-46CD-8707-49FFDDAA607D}" dt="2023-10-19T18:11:28.945" v="61"/>
        <pc:sldMkLst>
          <pc:docMk/>
          <pc:sldMk cId="3459693890" sldId="760"/>
        </pc:sldMkLst>
      </pc:sldChg>
      <pc:sldChg chg="add del">
        <pc:chgData name="Марина Барулина" userId="3f69187e786b41da" providerId="LiveId" clId="{3DE9F86A-B2C1-46CD-8707-49FFDDAA607D}" dt="2023-10-19T18:11:28.945" v="61"/>
        <pc:sldMkLst>
          <pc:docMk/>
          <pc:sldMk cId="3798324823" sldId="761"/>
        </pc:sldMkLst>
      </pc:sldChg>
      <pc:sldChg chg="add del">
        <pc:chgData name="Марина Барулина" userId="3f69187e786b41da" providerId="LiveId" clId="{3DE9F86A-B2C1-46CD-8707-49FFDDAA607D}" dt="2023-10-19T18:11:28.945" v="61"/>
        <pc:sldMkLst>
          <pc:docMk/>
          <pc:sldMk cId="1548587409" sldId="762"/>
        </pc:sldMkLst>
      </pc:sldChg>
      <pc:sldChg chg="del">
        <pc:chgData name="Марина Барулина" userId="3f69187e786b41da" providerId="LiveId" clId="{3DE9F86A-B2C1-46CD-8707-49FFDDAA607D}" dt="2023-10-19T16:28:59.015" v="6" actId="47"/>
        <pc:sldMkLst>
          <pc:docMk/>
          <pc:sldMk cId="1757406307" sldId="762"/>
        </pc:sldMkLst>
      </pc:sldChg>
      <pc:sldChg chg="add del">
        <pc:chgData name="Марина Барулина" userId="3f69187e786b41da" providerId="LiveId" clId="{3DE9F86A-B2C1-46CD-8707-49FFDDAA607D}" dt="2023-10-19T18:11:28.945" v="61"/>
        <pc:sldMkLst>
          <pc:docMk/>
          <pc:sldMk cId="674019636" sldId="763"/>
        </pc:sldMkLst>
      </pc:sldChg>
      <pc:sldChg chg="modSp new mod">
        <pc:chgData name="Марина Барулина" userId="3f69187e786b41da" providerId="LiveId" clId="{3DE9F86A-B2C1-46CD-8707-49FFDDAA607D}" dt="2023-10-19T18:54:03.775" v="130" actId="20577"/>
        <pc:sldMkLst>
          <pc:docMk/>
          <pc:sldMk cId="1089084751" sldId="764"/>
        </pc:sldMkLst>
        <pc:spChg chg="mod">
          <ac:chgData name="Марина Барулина" userId="3f69187e786b41da" providerId="LiveId" clId="{3DE9F86A-B2C1-46CD-8707-49FFDDAA607D}" dt="2023-10-19T18:53:52.078" v="127" actId="20577"/>
          <ac:spMkLst>
            <pc:docMk/>
            <pc:sldMk cId="1089084751" sldId="764"/>
            <ac:spMk id="2" creationId="{03A56B6C-2E3E-61C4-6C6C-A004F1EC0688}"/>
          </ac:spMkLst>
        </pc:spChg>
        <pc:spChg chg="mod">
          <ac:chgData name="Марина Барулина" userId="3f69187e786b41da" providerId="LiveId" clId="{3DE9F86A-B2C1-46CD-8707-49FFDDAA607D}" dt="2023-10-19T18:53:43.350" v="105"/>
          <ac:spMkLst>
            <pc:docMk/>
            <pc:sldMk cId="1089084751" sldId="764"/>
            <ac:spMk id="3" creationId="{809E16BF-1EFD-D3AD-F89C-761498324012}"/>
          </ac:spMkLst>
        </pc:spChg>
        <pc:spChg chg="mod">
          <ac:chgData name="Марина Барулина" userId="3f69187e786b41da" providerId="LiveId" clId="{3DE9F86A-B2C1-46CD-8707-49FFDDAA607D}" dt="2023-10-19T18:54:03.775" v="130" actId="20577"/>
          <ac:spMkLst>
            <pc:docMk/>
            <pc:sldMk cId="1089084751" sldId="764"/>
            <ac:spMk id="4" creationId="{B1E07C66-3636-ACFD-1673-B645920E69AA}"/>
          </ac:spMkLst>
        </pc:spChg>
      </pc:sldChg>
      <pc:sldChg chg="del">
        <pc:chgData name="Марина Барулина" userId="3f69187e786b41da" providerId="LiveId" clId="{3DE9F86A-B2C1-46CD-8707-49FFDDAA607D}" dt="2023-10-19T16:28:59.015" v="6" actId="47"/>
        <pc:sldMkLst>
          <pc:docMk/>
          <pc:sldMk cId="4271715648" sldId="764"/>
        </pc:sldMkLst>
      </pc:sldChg>
      <pc:sldChg chg="del">
        <pc:chgData name="Марина Барулина" userId="3f69187e786b41da" providerId="LiveId" clId="{3DE9F86A-B2C1-46CD-8707-49FFDDAA607D}" dt="2023-10-19T16:28:59.015" v="6" actId="47"/>
        <pc:sldMkLst>
          <pc:docMk/>
          <pc:sldMk cId="2862852836" sldId="765"/>
        </pc:sldMkLst>
      </pc:sldChg>
      <pc:sldChg chg="del">
        <pc:chgData name="Марина Барулина" userId="3f69187e786b41da" providerId="LiveId" clId="{3DE9F86A-B2C1-46CD-8707-49FFDDAA607D}" dt="2023-10-19T16:28:59.015" v="6" actId="47"/>
        <pc:sldMkLst>
          <pc:docMk/>
          <pc:sldMk cId="777367872" sldId="766"/>
        </pc:sldMkLst>
      </pc:sldChg>
      <pc:sldChg chg="del">
        <pc:chgData name="Марина Барулина" userId="3f69187e786b41da" providerId="LiveId" clId="{3DE9F86A-B2C1-46CD-8707-49FFDDAA607D}" dt="2023-10-19T16:28:59.015" v="6" actId="47"/>
        <pc:sldMkLst>
          <pc:docMk/>
          <pc:sldMk cId="4095986233" sldId="767"/>
        </pc:sldMkLst>
      </pc:sldChg>
      <pc:sldChg chg="del">
        <pc:chgData name="Марина Барулина" userId="3f69187e786b41da" providerId="LiveId" clId="{3DE9F86A-B2C1-46CD-8707-49FFDDAA607D}" dt="2023-10-19T16:28:59.015" v="6" actId="47"/>
        <pc:sldMkLst>
          <pc:docMk/>
          <pc:sldMk cId="3829575144" sldId="769"/>
        </pc:sldMkLst>
      </pc:sldChg>
      <pc:sldChg chg="del">
        <pc:chgData name="Марина Барулина" userId="3f69187e786b41da" providerId="LiveId" clId="{3DE9F86A-B2C1-46CD-8707-49FFDDAA607D}" dt="2023-10-19T16:28:59.015" v="6" actId="47"/>
        <pc:sldMkLst>
          <pc:docMk/>
          <pc:sldMk cId="4207224778" sldId="770"/>
        </pc:sldMkLst>
      </pc:sldChg>
      <pc:sldChg chg="del">
        <pc:chgData name="Марина Барулина" userId="3f69187e786b41da" providerId="LiveId" clId="{3DE9F86A-B2C1-46CD-8707-49FFDDAA607D}" dt="2023-10-19T16:28:59.015" v="6" actId="47"/>
        <pc:sldMkLst>
          <pc:docMk/>
          <pc:sldMk cId="101020290" sldId="771"/>
        </pc:sldMkLst>
      </pc:sldChg>
      <pc:sldChg chg="del">
        <pc:chgData name="Марина Барулина" userId="3f69187e786b41da" providerId="LiveId" clId="{3DE9F86A-B2C1-46CD-8707-49FFDDAA607D}" dt="2023-10-19T16:28:59.015" v="6" actId="47"/>
        <pc:sldMkLst>
          <pc:docMk/>
          <pc:sldMk cId="2756814198" sldId="773"/>
        </pc:sldMkLst>
      </pc:sldChg>
      <pc:sldChg chg="del">
        <pc:chgData name="Марина Барулина" userId="3f69187e786b41da" providerId="LiveId" clId="{3DE9F86A-B2C1-46CD-8707-49FFDDAA607D}" dt="2023-10-19T16:28:59.015" v="6" actId="47"/>
        <pc:sldMkLst>
          <pc:docMk/>
          <pc:sldMk cId="1159686447" sldId="774"/>
        </pc:sldMkLst>
      </pc:sldChg>
      <pc:sldChg chg="del">
        <pc:chgData name="Марина Барулина" userId="3f69187e786b41da" providerId="LiveId" clId="{3DE9F86A-B2C1-46CD-8707-49FFDDAA607D}" dt="2023-10-19T16:28:59.015" v="6" actId="47"/>
        <pc:sldMkLst>
          <pc:docMk/>
          <pc:sldMk cId="1228027504" sldId="775"/>
        </pc:sldMkLst>
      </pc:sldChg>
      <pc:sldChg chg="del">
        <pc:chgData name="Марина Барулина" userId="3f69187e786b41da" providerId="LiveId" clId="{3DE9F86A-B2C1-46CD-8707-49FFDDAA607D}" dt="2023-10-19T16:28:59.015" v="6" actId="47"/>
        <pc:sldMkLst>
          <pc:docMk/>
          <pc:sldMk cId="2364744795" sldId="776"/>
        </pc:sldMkLst>
      </pc:sldChg>
      <pc:sldChg chg="del">
        <pc:chgData name="Марина Барулина" userId="3f69187e786b41da" providerId="LiveId" clId="{3DE9F86A-B2C1-46CD-8707-49FFDDAA607D}" dt="2023-10-19T16:28:59.015" v="6" actId="47"/>
        <pc:sldMkLst>
          <pc:docMk/>
          <pc:sldMk cId="3013762095" sldId="777"/>
        </pc:sldMkLst>
      </pc:sldChg>
      <pc:sldChg chg="del">
        <pc:chgData name="Марина Барулина" userId="3f69187e786b41da" providerId="LiveId" clId="{3DE9F86A-B2C1-46CD-8707-49FFDDAA607D}" dt="2023-10-19T16:28:59.015" v="6" actId="47"/>
        <pc:sldMkLst>
          <pc:docMk/>
          <pc:sldMk cId="3294752627" sldId="778"/>
        </pc:sldMkLst>
      </pc:sldChg>
      <pc:sldChg chg="del">
        <pc:chgData name="Марина Барулина" userId="3f69187e786b41da" providerId="LiveId" clId="{3DE9F86A-B2C1-46CD-8707-49FFDDAA607D}" dt="2023-10-19T16:28:59.015" v="6" actId="47"/>
        <pc:sldMkLst>
          <pc:docMk/>
          <pc:sldMk cId="1474014696" sldId="779"/>
        </pc:sldMkLst>
      </pc:sldChg>
      <pc:sldChg chg="del">
        <pc:chgData name="Марина Барулина" userId="3f69187e786b41da" providerId="LiveId" clId="{3DE9F86A-B2C1-46CD-8707-49FFDDAA607D}" dt="2023-10-19T16:28:59.015" v="6" actId="47"/>
        <pc:sldMkLst>
          <pc:docMk/>
          <pc:sldMk cId="812544287" sldId="780"/>
        </pc:sldMkLst>
      </pc:sldChg>
      <pc:sldChg chg="del">
        <pc:chgData name="Марина Барулина" userId="3f69187e786b41da" providerId="LiveId" clId="{3DE9F86A-B2C1-46CD-8707-49FFDDAA607D}" dt="2023-10-19T16:28:59.015" v="6" actId="47"/>
        <pc:sldMkLst>
          <pc:docMk/>
          <pc:sldMk cId="638641790" sldId="781"/>
        </pc:sldMkLst>
      </pc:sldChg>
      <pc:sldChg chg="del">
        <pc:chgData name="Марина Барулина" userId="3f69187e786b41da" providerId="LiveId" clId="{3DE9F86A-B2C1-46CD-8707-49FFDDAA607D}" dt="2023-10-19T16:28:59.015" v="6" actId="47"/>
        <pc:sldMkLst>
          <pc:docMk/>
          <pc:sldMk cId="2692650444" sldId="786"/>
        </pc:sldMkLst>
      </pc:sldChg>
      <pc:sldChg chg="del">
        <pc:chgData name="Марина Барулина" userId="3f69187e786b41da" providerId="LiveId" clId="{3DE9F86A-B2C1-46CD-8707-49FFDDAA607D}" dt="2023-10-19T16:28:59.015" v="6" actId="47"/>
        <pc:sldMkLst>
          <pc:docMk/>
          <pc:sldMk cId="2877585719" sldId="787"/>
        </pc:sldMkLst>
      </pc:sldChg>
      <pc:sldChg chg="del">
        <pc:chgData name="Марина Барулина" userId="3f69187e786b41da" providerId="LiveId" clId="{3DE9F86A-B2C1-46CD-8707-49FFDDAA607D}" dt="2023-10-19T16:28:59.015" v="6" actId="47"/>
        <pc:sldMkLst>
          <pc:docMk/>
          <pc:sldMk cId="1038125799" sldId="788"/>
        </pc:sldMkLst>
      </pc:sldChg>
      <pc:sldChg chg="del">
        <pc:chgData name="Марина Барулина" userId="3f69187e786b41da" providerId="LiveId" clId="{3DE9F86A-B2C1-46CD-8707-49FFDDAA607D}" dt="2023-10-19T16:28:59.015" v="6" actId="47"/>
        <pc:sldMkLst>
          <pc:docMk/>
          <pc:sldMk cId="1006881369" sldId="789"/>
        </pc:sldMkLst>
      </pc:sldChg>
      <pc:sldChg chg="del">
        <pc:chgData name="Марина Барулина" userId="3f69187e786b41da" providerId="LiveId" clId="{3DE9F86A-B2C1-46CD-8707-49FFDDAA607D}" dt="2023-10-19T16:28:59.015" v="6" actId="47"/>
        <pc:sldMkLst>
          <pc:docMk/>
          <pc:sldMk cId="1420019552" sldId="790"/>
        </pc:sldMkLst>
      </pc:sldChg>
      <pc:sldChg chg="del">
        <pc:chgData name="Марина Барулина" userId="3f69187e786b41da" providerId="LiveId" clId="{3DE9F86A-B2C1-46CD-8707-49FFDDAA607D}" dt="2023-10-19T16:28:59.015" v="6" actId="47"/>
        <pc:sldMkLst>
          <pc:docMk/>
          <pc:sldMk cId="1169032785" sldId="791"/>
        </pc:sldMkLst>
      </pc:sldChg>
      <pc:sldChg chg="del">
        <pc:chgData name="Марина Барулина" userId="3f69187e786b41da" providerId="LiveId" clId="{3DE9F86A-B2C1-46CD-8707-49FFDDAA607D}" dt="2023-10-19T16:28:59.015" v="6" actId="47"/>
        <pc:sldMkLst>
          <pc:docMk/>
          <pc:sldMk cId="2318738903" sldId="793"/>
        </pc:sldMkLst>
      </pc:sldChg>
      <pc:sldChg chg="del">
        <pc:chgData name="Марина Барулина" userId="3f69187e786b41da" providerId="LiveId" clId="{3DE9F86A-B2C1-46CD-8707-49FFDDAA607D}" dt="2023-10-19T16:28:59.015" v="6" actId="47"/>
        <pc:sldMkLst>
          <pc:docMk/>
          <pc:sldMk cId="1967987962" sldId="794"/>
        </pc:sldMkLst>
      </pc:sldChg>
      <pc:sldChg chg="del">
        <pc:chgData name="Марина Барулина" userId="3f69187e786b41da" providerId="LiveId" clId="{3DE9F86A-B2C1-46CD-8707-49FFDDAA607D}" dt="2023-10-19T16:28:59.015" v="6" actId="47"/>
        <pc:sldMkLst>
          <pc:docMk/>
          <pc:sldMk cId="2572296499" sldId="795"/>
        </pc:sldMkLst>
      </pc:sldChg>
      <pc:sldChg chg="del">
        <pc:chgData name="Марина Барулина" userId="3f69187e786b41da" providerId="LiveId" clId="{3DE9F86A-B2C1-46CD-8707-49FFDDAA607D}" dt="2023-10-19T16:28:59.015" v="6" actId="47"/>
        <pc:sldMkLst>
          <pc:docMk/>
          <pc:sldMk cId="2631920495" sldId="796"/>
        </pc:sldMkLst>
      </pc:sldChg>
      <pc:sldChg chg="del">
        <pc:chgData name="Марина Барулина" userId="3f69187e786b41da" providerId="LiveId" clId="{3DE9F86A-B2C1-46CD-8707-49FFDDAA607D}" dt="2023-10-19T16:28:59.015" v="6" actId="47"/>
        <pc:sldMkLst>
          <pc:docMk/>
          <pc:sldMk cId="916921409" sldId="797"/>
        </pc:sldMkLst>
      </pc:sldChg>
      <pc:sldChg chg="del">
        <pc:chgData name="Марина Барулина" userId="3f69187e786b41da" providerId="LiveId" clId="{3DE9F86A-B2C1-46CD-8707-49FFDDAA607D}" dt="2023-10-19T16:28:59.015" v="6" actId="47"/>
        <pc:sldMkLst>
          <pc:docMk/>
          <pc:sldMk cId="51074556" sldId="798"/>
        </pc:sldMkLst>
      </pc:sldChg>
      <pc:sldChg chg="del">
        <pc:chgData name="Марина Барулина" userId="3f69187e786b41da" providerId="LiveId" clId="{3DE9F86A-B2C1-46CD-8707-49FFDDAA607D}" dt="2023-10-19T16:28:59.015" v="6" actId="47"/>
        <pc:sldMkLst>
          <pc:docMk/>
          <pc:sldMk cId="4124479900" sldId="800"/>
        </pc:sldMkLst>
      </pc:sldChg>
      <pc:sldChg chg="del">
        <pc:chgData name="Марина Барулина" userId="3f69187e786b41da" providerId="LiveId" clId="{3DE9F86A-B2C1-46CD-8707-49FFDDAA607D}" dt="2023-10-19T16:28:59.015" v="6" actId="47"/>
        <pc:sldMkLst>
          <pc:docMk/>
          <pc:sldMk cId="3084434936" sldId="801"/>
        </pc:sldMkLst>
      </pc:sldChg>
      <pc:sldChg chg="del">
        <pc:chgData name="Марина Барулина" userId="3f69187e786b41da" providerId="LiveId" clId="{3DE9F86A-B2C1-46CD-8707-49FFDDAA607D}" dt="2023-10-19T16:28:59.015" v="6" actId="47"/>
        <pc:sldMkLst>
          <pc:docMk/>
          <pc:sldMk cId="2493885186" sldId="802"/>
        </pc:sldMkLst>
      </pc:sldChg>
      <pc:sldChg chg="del">
        <pc:chgData name="Марина Барулина" userId="3f69187e786b41da" providerId="LiveId" clId="{3DE9F86A-B2C1-46CD-8707-49FFDDAA607D}" dt="2023-10-19T16:28:59.015" v="6" actId="47"/>
        <pc:sldMkLst>
          <pc:docMk/>
          <pc:sldMk cId="2804508619" sldId="803"/>
        </pc:sldMkLst>
      </pc:sldChg>
      <pc:sldChg chg="del">
        <pc:chgData name="Марина Барулина" userId="3f69187e786b41da" providerId="LiveId" clId="{3DE9F86A-B2C1-46CD-8707-49FFDDAA607D}" dt="2023-10-19T16:28:59.015" v="6" actId="47"/>
        <pc:sldMkLst>
          <pc:docMk/>
          <pc:sldMk cId="2604767121" sldId="804"/>
        </pc:sldMkLst>
      </pc:sldChg>
      <pc:sldChg chg="del">
        <pc:chgData name="Марина Барулина" userId="3f69187e786b41da" providerId="LiveId" clId="{3DE9F86A-B2C1-46CD-8707-49FFDDAA607D}" dt="2023-10-19T16:28:59.015" v="6" actId="47"/>
        <pc:sldMkLst>
          <pc:docMk/>
          <pc:sldMk cId="3044465424" sldId="805"/>
        </pc:sldMkLst>
      </pc:sldChg>
      <pc:sldChg chg="del">
        <pc:chgData name="Марина Барулина" userId="3f69187e786b41da" providerId="LiveId" clId="{3DE9F86A-B2C1-46CD-8707-49FFDDAA607D}" dt="2023-10-19T16:28:59.015" v="6" actId="47"/>
        <pc:sldMkLst>
          <pc:docMk/>
          <pc:sldMk cId="499417336" sldId="806"/>
        </pc:sldMkLst>
      </pc:sldChg>
      <pc:sldChg chg="del">
        <pc:chgData name="Марина Барулина" userId="3f69187e786b41da" providerId="LiveId" clId="{3DE9F86A-B2C1-46CD-8707-49FFDDAA607D}" dt="2023-10-19T16:28:59.015" v="6" actId="47"/>
        <pc:sldMkLst>
          <pc:docMk/>
          <pc:sldMk cId="4005917645" sldId="808"/>
        </pc:sldMkLst>
      </pc:sldChg>
      <pc:sldChg chg="del">
        <pc:chgData name="Марина Барулина" userId="3f69187e786b41da" providerId="LiveId" clId="{3DE9F86A-B2C1-46CD-8707-49FFDDAA607D}" dt="2023-10-19T16:28:59.015" v="6" actId="47"/>
        <pc:sldMkLst>
          <pc:docMk/>
          <pc:sldMk cId="2993270812" sldId="809"/>
        </pc:sldMkLst>
      </pc:sldChg>
      <pc:sldChg chg="del">
        <pc:chgData name="Марина Барулина" userId="3f69187e786b41da" providerId="LiveId" clId="{3DE9F86A-B2C1-46CD-8707-49FFDDAA607D}" dt="2023-10-19T16:28:59.015" v="6" actId="47"/>
        <pc:sldMkLst>
          <pc:docMk/>
          <pc:sldMk cId="461292450" sldId="810"/>
        </pc:sldMkLst>
      </pc:sldChg>
      <pc:sldChg chg="del">
        <pc:chgData name="Марина Барулина" userId="3f69187e786b41da" providerId="LiveId" clId="{3DE9F86A-B2C1-46CD-8707-49FFDDAA607D}" dt="2023-10-19T16:28:59.015" v="6" actId="47"/>
        <pc:sldMkLst>
          <pc:docMk/>
          <pc:sldMk cId="805994545" sldId="811"/>
        </pc:sldMkLst>
      </pc:sldChg>
      <pc:sldChg chg="del">
        <pc:chgData name="Марина Барулина" userId="3f69187e786b41da" providerId="LiveId" clId="{3DE9F86A-B2C1-46CD-8707-49FFDDAA607D}" dt="2023-10-19T16:28:59.015" v="6" actId="47"/>
        <pc:sldMkLst>
          <pc:docMk/>
          <pc:sldMk cId="186723529" sldId="81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C8FE0A-470F-438A-9C55-4B143BF40F4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FEC95DF-8855-4970-A6F7-62770863A391}">
      <dgm:prSet/>
      <dgm:spPr/>
      <dgm:t>
        <a:bodyPr/>
        <a:lstStyle/>
        <a:p>
          <a:r>
            <a:rPr lang="ru-RU"/>
            <a:t>Курс Основы обработки временных рядов алгоритмами машинного обучения и искусственного интеллекта</a:t>
          </a:r>
          <a:endParaRPr lang="en-US"/>
        </a:p>
      </dgm:t>
    </dgm:pt>
    <dgm:pt modelId="{918DE289-8A7E-4358-8D61-B7648AC3EFE9}" type="parTrans" cxnId="{3C6787BD-021C-4A82-ABE6-80C8A0726FF5}">
      <dgm:prSet/>
      <dgm:spPr/>
      <dgm:t>
        <a:bodyPr/>
        <a:lstStyle/>
        <a:p>
          <a:endParaRPr lang="en-US"/>
        </a:p>
      </dgm:t>
    </dgm:pt>
    <dgm:pt modelId="{4616D71F-4C46-4288-9CBA-DD1AF15DF370}" type="sibTrans" cxnId="{3C6787BD-021C-4A82-ABE6-80C8A0726FF5}">
      <dgm:prSet/>
      <dgm:spPr/>
      <dgm:t>
        <a:bodyPr/>
        <a:lstStyle/>
        <a:p>
          <a:endParaRPr lang="en-US"/>
        </a:p>
      </dgm:t>
    </dgm:pt>
    <dgm:pt modelId="{BF514F15-1625-4ADF-B53B-4F714CA9A72E}">
      <dgm:prSet/>
      <dgm:spPr/>
      <dgm:t>
        <a:bodyPr/>
        <a:lstStyle/>
        <a:p>
          <a:r>
            <a:rPr lang="ru-RU"/>
            <a:t>Осенний семестр 2023 года</a:t>
          </a:r>
          <a:endParaRPr lang="en-US"/>
        </a:p>
      </dgm:t>
    </dgm:pt>
    <dgm:pt modelId="{BAEA70A4-FCA7-42FC-A58F-93B6BEC9C0A8}" type="parTrans" cxnId="{F17D1D92-6129-41F5-9B52-FFEDE7BEBD01}">
      <dgm:prSet/>
      <dgm:spPr/>
      <dgm:t>
        <a:bodyPr/>
        <a:lstStyle/>
        <a:p>
          <a:endParaRPr lang="en-US"/>
        </a:p>
      </dgm:t>
    </dgm:pt>
    <dgm:pt modelId="{5962A05C-64F7-4BE8-909F-FB31AAE68C71}" type="sibTrans" cxnId="{F17D1D92-6129-41F5-9B52-FFEDE7BEBD01}">
      <dgm:prSet/>
      <dgm:spPr/>
      <dgm:t>
        <a:bodyPr/>
        <a:lstStyle/>
        <a:p>
          <a:endParaRPr lang="en-US"/>
        </a:p>
      </dgm:t>
    </dgm:pt>
    <dgm:pt modelId="{02532129-42F7-4289-8871-12F61B6EE995}">
      <dgm:prSet/>
      <dgm:spPr/>
      <dgm:t>
        <a:bodyPr/>
        <a:lstStyle/>
        <a:p>
          <a:r>
            <a:rPr lang="ru-RU"/>
            <a:t>Лектор д.ф.-м.н. Барулина Марина Александровна</a:t>
          </a:r>
          <a:endParaRPr lang="en-US"/>
        </a:p>
      </dgm:t>
    </dgm:pt>
    <dgm:pt modelId="{388CF8C1-EF76-4EFB-AF72-5A0306AD8DF3}" type="parTrans" cxnId="{7E2D3025-E5EE-4FFD-8FAC-AF41C8F66A67}">
      <dgm:prSet/>
      <dgm:spPr/>
      <dgm:t>
        <a:bodyPr/>
        <a:lstStyle/>
        <a:p>
          <a:endParaRPr lang="en-US"/>
        </a:p>
      </dgm:t>
    </dgm:pt>
    <dgm:pt modelId="{06B50118-47B3-4317-B1E7-446056B25E8B}" type="sibTrans" cxnId="{7E2D3025-E5EE-4FFD-8FAC-AF41C8F66A67}">
      <dgm:prSet/>
      <dgm:spPr/>
      <dgm:t>
        <a:bodyPr/>
        <a:lstStyle/>
        <a:p>
          <a:endParaRPr lang="en-US"/>
        </a:p>
      </dgm:t>
    </dgm:pt>
    <dgm:pt modelId="{E14CC0C2-0935-41F1-B512-04BEA9C1E5F6}">
      <dgm:prSet/>
      <dgm:spPr/>
      <dgm:t>
        <a:bodyPr/>
        <a:lstStyle/>
        <a:p>
          <a:r>
            <a:rPr lang="ru-RU"/>
            <a:t>Ассистент Улитин Иван Владимирович</a:t>
          </a:r>
          <a:endParaRPr lang="en-US"/>
        </a:p>
      </dgm:t>
    </dgm:pt>
    <dgm:pt modelId="{9576E013-4939-478B-A89C-8496A36384A4}" type="parTrans" cxnId="{E1FDCCB6-6851-47FF-A100-33A6FC3EA600}">
      <dgm:prSet/>
      <dgm:spPr/>
      <dgm:t>
        <a:bodyPr/>
        <a:lstStyle/>
        <a:p>
          <a:endParaRPr lang="en-US"/>
        </a:p>
      </dgm:t>
    </dgm:pt>
    <dgm:pt modelId="{8F822839-4FE8-4C8A-B57B-4F96704410FB}" type="sibTrans" cxnId="{E1FDCCB6-6851-47FF-A100-33A6FC3EA600}">
      <dgm:prSet/>
      <dgm:spPr/>
      <dgm:t>
        <a:bodyPr/>
        <a:lstStyle/>
        <a:p>
          <a:endParaRPr lang="en-US"/>
        </a:p>
      </dgm:t>
    </dgm:pt>
    <dgm:pt modelId="{639D75BA-2A65-48D1-A58C-C660B3CEFC33}">
      <dgm:prSet/>
      <dgm:spPr/>
      <dgm:t>
        <a:bodyPr/>
        <a:lstStyle/>
        <a:p>
          <a:r>
            <a:rPr lang="ru-RU" dirty="0"/>
            <a:t>Пермский государственный национальный исследовательский университет</a:t>
          </a:r>
          <a:endParaRPr lang="en-US" dirty="0"/>
        </a:p>
      </dgm:t>
    </dgm:pt>
    <dgm:pt modelId="{7DDD1A30-BC5C-46A9-A146-472058E4B9D7}" type="parTrans" cxnId="{CC3B0430-08D2-4769-8F6B-02245E98C55B}">
      <dgm:prSet/>
      <dgm:spPr/>
      <dgm:t>
        <a:bodyPr/>
        <a:lstStyle/>
        <a:p>
          <a:endParaRPr lang="en-US"/>
        </a:p>
      </dgm:t>
    </dgm:pt>
    <dgm:pt modelId="{14903F09-D289-4A6F-A6E4-4E6C42BE197A}" type="sibTrans" cxnId="{CC3B0430-08D2-4769-8F6B-02245E98C55B}">
      <dgm:prSet/>
      <dgm:spPr/>
      <dgm:t>
        <a:bodyPr/>
        <a:lstStyle/>
        <a:p>
          <a:endParaRPr lang="en-US"/>
        </a:p>
      </dgm:t>
    </dgm:pt>
    <dgm:pt modelId="{F7B5C96C-E6CC-4D4C-9C21-D0D6A6BA1258}" type="pres">
      <dgm:prSet presAssocID="{67C8FE0A-470F-438A-9C55-4B143BF40F44}" presName="vert0" presStyleCnt="0">
        <dgm:presLayoutVars>
          <dgm:dir/>
          <dgm:animOne val="branch"/>
          <dgm:animLvl val="lvl"/>
        </dgm:presLayoutVars>
      </dgm:prSet>
      <dgm:spPr/>
    </dgm:pt>
    <dgm:pt modelId="{7024DBD7-CFB2-4187-B59A-2972878B6F02}" type="pres">
      <dgm:prSet presAssocID="{EFEC95DF-8855-4970-A6F7-62770863A391}" presName="thickLine" presStyleLbl="alignNode1" presStyleIdx="0" presStyleCnt="5"/>
      <dgm:spPr/>
    </dgm:pt>
    <dgm:pt modelId="{514F6771-0EA5-4899-9A9A-3BBA00EE029A}" type="pres">
      <dgm:prSet presAssocID="{EFEC95DF-8855-4970-A6F7-62770863A391}" presName="horz1" presStyleCnt="0"/>
      <dgm:spPr/>
    </dgm:pt>
    <dgm:pt modelId="{059B7051-9133-49AA-A983-1AA4FAF0D4F1}" type="pres">
      <dgm:prSet presAssocID="{EFEC95DF-8855-4970-A6F7-62770863A391}" presName="tx1" presStyleLbl="revTx" presStyleIdx="0" presStyleCnt="5"/>
      <dgm:spPr/>
    </dgm:pt>
    <dgm:pt modelId="{0910B282-AFEA-4AFB-A113-EAC8D7E956D9}" type="pres">
      <dgm:prSet presAssocID="{EFEC95DF-8855-4970-A6F7-62770863A391}" presName="vert1" presStyleCnt="0"/>
      <dgm:spPr/>
    </dgm:pt>
    <dgm:pt modelId="{F66D9506-0632-4ABB-9BD0-6F0CBA059FC9}" type="pres">
      <dgm:prSet presAssocID="{BF514F15-1625-4ADF-B53B-4F714CA9A72E}" presName="thickLine" presStyleLbl="alignNode1" presStyleIdx="1" presStyleCnt="5"/>
      <dgm:spPr/>
    </dgm:pt>
    <dgm:pt modelId="{65BCF76A-8779-4B07-B6E8-BB89B9E2866A}" type="pres">
      <dgm:prSet presAssocID="{BF514F15-1625-4ADF-B53B-4F714CA9A72E}" presName="horz1" presStyleCnt="0"/>
      <dgm:spPr/>
    </dgm:pt>
    <dgm:pt modelId="{BB60DB0F-ED81-4D20-8153-B38980B74393}" type="pres">
      <dgm:prSet presAssocID="{BF514F15-1625-4ADF-B53B-4F714CA9A72E}" presName="tx1" presStyleLbl="revTx" presStyleIdx="1" presStyleCnt="5"/>
      <dgm:spPr/>
    </dgm:pt>
    <dgm:pt modelId="{DA08239D-F391-46EC-80C6-67D05474E648}" type="pres">
      <dgm:prSet presAssocID="{BF514F15-1625-4ADF-B53B-4F714CA9A72E}" presName="vert1" presStyleCnt="0"/>
      <dgm:spPr/>
    </dgm:pt>
    <dgm:pt modelId="{9872CDB0-95F4-456F-9603-1AA4FEB551EA}" type="pres">
      <dgm:prSet presAssocID="{02532129-42F7-4289-8871-12F61B6EE995}" presName="thickLine" presStyleLbl="alignNode1" presStyleIdx="2" presStyleCnt="5"/>
      <dgm:spPr/>
    </dgm:pt>
    <dgm:pt modelId="{5A7CEA4B-E193-40C4-91A8-F8970EE2D7E0}" type="pres">
      <dgm:prSet presAssocID="{02532129-42F7-4289-8871-12F61B6EE995}" presName="horz1" presStyleCnt="0"/>
      <dgm:spPr/>
    </dgm:pt>
    <dgm:pt modelId="{6061CCA5-3C00-4B4C-9A59-5FDFB756AD7F}" type="pres">
      <dgm:prSet presAssocID="{02532129-42F7-4289-8871-12F61B6EE995}" presName="tx1" presStyleLbl="revTx" presStyleIdx="2" presStyleCnt="5"/>
      <dgm:spPr/>
    </dgm:pt>
    <dgm:pt modelId="{932A1939-CE35-47C9-A86C-93F9FDAACF08}" type="pres">
      <dgm:prSet presAssocID="{02532129-42F7-4289-8871-12F61B6EE995}" presName="vert1" presStyleCnt="0"/>
      <dgm:spPr/>
    </dgm:pt>
    <dgm:pt modelId="{3904F73E-F589-40E3-A6AC-A0FB30B9C221}" type="pres">
      <dgm:prSet presAssocID="{E14CC0C2-0935-41F1-B512-04BEA9C1E5F6}" presName="thickLine" presStyleLbl="alignNode1" presStyleIdx="3" presStyleCnt="5"/>
      <dgm:spPr/>
    </dgm:pt>
    <dgm:pt modelId="{A18DFB47-F115-4A36-9959-B9E4BEDA961F}" type="pres">
      <dgm:prSet presAssocID="{E14CC0C2-0935-41F1-B512-04BEA9C1E5F6}" presName="horz1" presStyleCnt="0"/>
      <dgm:spPr/>
    </dgm:pt>
    <dgm:pt modelId="{23E005BF-F0CE-42C6-B797-9A91D3B9A996}" type="pres">
      <dgm:prSet presAssocID="{E14CC0C2-0935-41F1-B512-04BEA9C1E5F6}" presName="tx1" presStyleLbl="revTx" presStyleIdx="3" presStyleCnt="5"/>
      <dgm:spPr/>
    </dgm:pt>
    <dgm:pt modelId="{7BFE4A45-256A-4FB0-86BE-8A3B8E4AC047}" type="pres">
      <dgm:prSet presAssocID="{E14CC0C2-0935-41F1-B512-04BEA9C1E5F6}" presName="vert1" presStyleCnt="0"/>
      <dgm:spPr/>
    </dgm:pt>
    <dgm:pt modelId="{B55C60FF-1776-43A2-BD99-D6BE47898753}" type="pres">
      <dgm:prSet presAssocID="{639D75BA-2A65-48D1-A58C-C660B3CEFC33}" presName="thickLine" presStyleLbl="alignNode1" presStyleIdx="4" presStyleCnt="5"/>
      <dgm:spPr/>
    </dgm:pt>
    <dgm:pt modelId="{7193C81F-F8DC-467B-820E-F5FFC723BAAC}" type="pres">
      <dgm:prSet presAssocID="{639D75BA-2A65-48D1-A58C-C660B3CEFC33}" presName="horz1" presStyleCnt="0"/>
      <dgm:spPr/>
    </dgm:pt>
    <dgm:pt modelId="{83E31F07-72CD-4DAE-9FFD-FBFE1AE3A0D1}" type="pres">
      <dgm:prSet presAssocID="{639D75BA-2A65-48D1-A58C-C660B3CEFC33}" presName="tx1" presStyleLbl="revTx" presStyleIdx="4" presStyleCnt="5"/>
      <dgm:spPr/>
    </dgm:pt>
    <dgm:pt modelId="{DAF8D83F-B198-4495-9BB7-49A1093C31F3}" type="pres">
      <dgm:prSet presAssocID="{639D75BA-2A65-48D1-A58C-C660B3CEFC33}" presName="vert1" presStyleCnt="0"/>
      <dgm:spPr/>
    </dgm:pt>
  </dgm:ptLst>
  <dgm:cxnLst>
    <dgm:cxn modelId="{7E2D3025-E5EE-4FFD-8FAC-AF41C8F66A67}" srcId="{67C8FE0A-470F-438A-9C55-4B143BF40F44}" destId="{02532129-42F7-4289-8871-12F61B6EE995}" srcOrd="2" destOrd="0" parTransId="{388CF8C1-EF76-4EFB-AF72-5A0306AD8DF3}" sibTransId="{06B50118-47B3-4317-B1E7-446056B25E8B}"/>
    <dgm:cxn modelId="{CC3B0430-08D2-4769-8F6B-02245E98C55B}" srcId="{67C8FE0A-470F-438A-9C55-4B143BF40F44}" destId="{639D75BA-2A65-48D1-A58C-C660B3CEFC33}" srcOrd="4" destOrd="0" parTransId="{7DDD1A30-BC5C-46A9-A146-472058E4B9D7}" sibTransId="{14903F09-D289-4A6F-A6E4-4E6C42BE197A}"/>
    <dgm:cxn modelId="{C6DFB434-921C-43DB-8290-038A53B59D19}" type="presOf" srcId="{EFEC95DF-8855-4970-A6F7-62770863A391}" destId="{059B7051-9133-49AA-A983-1AA4FAF0D4F1}" srcOrd="0" destOrd="0" presId="urn:microsoft.com/office/officeart/2008/layout/LinedList"/>
    <dgm:cxn modelId="{0241BF3C-566B-4F19-A28A-80CC067ABBF9}" type="presOf" srcId="{E14CC0C2-0935-41F1-B512-04BEA9C1E5F6}" destId="{23E005BF-F0CE-42C6-B797-9A91D3B9A996}" srcOrd="0" destOrd="0" presId="urn:microsoft.com/office/officeart/2008/layout/LinedList"/>
    <dgm:cxn modelId="{0FF77179-DAD4-40F6-AA88-6C93861934BC}" type="presOf" srcId="{67C8FE0A-470F-438A-9C55-4B143BF40F44}" destId="{F7B5C96C-E6CC-4D4C-9C21-D0D6A6BA1258}" srcOrd="0" destOrd="0" presId="urn:microsoft.com/office/officeart/2008/layout/LinedList"/>
    <dgm:cxn modelId="{02D9B479-2862-4F64-AF3B-D15E387A6EBC}" type="presOf" srcId="{02532129-42F7-4289-8871-12F61B6EE995}" destId="{6061CCA5-3C00-4B4C-9A59-5FDFB756AD7F}" srcOrd="0" destOrd="0" presId="urn:microsoft.com/office/officeart/2008/layout/LinedList"/>
    <dgm:cxn modelId="{F17D1D92-6129-41F5-9B52-FFEDE7BEBD01}" srcId="{67C8FE0A-470F-438A-9C55-4B143BF40F44}" destId="{BF514F15-1625-4ADF-B53B-4F714CA9A72E}" srcOrd="1" destOrd="0" parTransId="{BAEA70A4-FCA7-42FC-A58F-93B6BEC9C0A8}" sibTransId="{5962A05C-64F7-4BE8-909F-FB31AAE68C71}"/>
    <dgm:cxn modelId="{ED1EBEAD-329F-4256-B01B-F96AC9FD8222}" type="presOf" srcId="{639D75BA-2A65-48D1-A58C-C660B3CEFC33}" destId="{83E31F07-72CD-4DAE-9FFD-FBFE1AE3A0D1}" srcOrd="0" destOrd="0" presId="urn:microsoft.com/office/officeart/2008/layout/LinedList"/>
    <dgm:cxn modelId="{E1FDCCB6-6851-47FF-A100-33A6FC3EA600}" srcId="{67C8FE0A-470F-438A-9C55-4B143BF40F44}" destId="{E14CC0C2-0935-41F1-B512-04BEA9C1E5F6}" srcOrd="3" destOrd="0" parTransId="{9576E013-4939-478B-A89C-8496A36384A4}" sibTransId="{8F822839-4FE8-4C8A-B57B-4F96704410FB}"/>
    <dgm:cxn modelId="{3C6787BD-021C-4A82-ABE6-80C8A0726FF5}" srcId="{67C8FE0A-470F-438A-9C55-4B143BF40F44}" destId="{EFEC95DF-8855-4970-A6F7-62770863A391}" srcOrd="0" destOrd="0" parTransId="{918DE289-8A7E-4358-8D61-B7648AC3EFE9}" sibTransId="{4616D71F-4C46-4288-9CBA-DD1AF15DF370}"/>
    <dgm:cxn modelId="{BBC483F9-7836-493E-9D4E-F733F121DBF5}" type="presOf" srcId="{BF514F15-1625-4ADF-B53B-4F714CA9A72E}" destId="{BB60DB0F-ED81-4D20-8153-B38980B74393}" srcOrd="0" destOrd="0" presId="urn:microsoft.com/office/officeart/2008/layout/LinedList"/>
    <dgm:cxn modelId="{3FDF1D93-758A-4BB2-8B22-BA00B289B169}" type="presParOf" srcId="{F7B5C96C-E6CC-4D4C-9C21-D0D6A6BA1258}" destId="{7024DBD7-CFB2-4187-B59A-2972878B6F02}" srcOrd="0" destOrd="0" presId="urn:microsoft.com/office/officeart/2008/layout/LinedList"/>
    <dgm:cxn modelId="{ED7A742F-3F83-4B4F-84F8-6212651DDF92}" type="presParOf" srcId="{F7B5C96C-E6CC-4D4C-9C21-D0D6A6BA1258}" destId="{514F6771-0EA5-4899-9A9A-3BBA00EE029A}" srcOrd="1" destOrd="0" presId="urn:microsoft.com/office/officeart/2008/layout/LinedList"/>
    <dgm:cxn modelId="{2A16F4F8-1043-495B-B271-B9CDB2968DE1}" type="presParOf" srcId="{514F6771-0EA5-4899-9A9A-3BBA00EE029A}" destId="{059B7051-9133-49AA-A983-1AA4FAF0D4F1}" srcOrd="0" destOrd="0" presId="urn:microsoft.com/office/officeart/2008/layout/LinedList"/>
    <dgm:cxn modelId="{9BCA63BF-2C4E-4958-B546-28ECD16091A0}" type="presParOf" srcId="{514F6771-0EA5-4899-9A9A-3BBA00EE029A}" destId="{0910B282-AFEA-4AFB-A113-EAC8D7E956D9}" srcOrd="1" destOrd="0" presId="urn:microsoft.com/office/officeart/2008/layout/LinedList"/>
    <dgm:cxn modelId="{64A727EC-9013-4EEE-9601-76989E4A8111}" type="presParOf" srcId="{F7B5C96C-E6CC-4D4C-9C21-D0D6A6BA1258}" destId="{F66D9506-0632-4ABB-9BD0-6F0CBA059FC9}" srcOrd="2" destOrd="0" presId="urn:microsoft.com/office/officeart/2008/layout/LinedList"/>
    <dgm:cxn modelId="{810EF4E5-7F7D-4FF6-9F31-FC9C84C79680}" type="presParOf" srcId="{F7B5C96C-E6CC-4D4C-9C21-D0D6A6BA1258}" destId="{65BCF76A-8779-4B07-B6E8-BB89B9E2866A}" srcOrd="3" destOrd="0" presId="urn:microsoft.com/office/officeart/2008/layout/LinedList"/>
    <dgm:cxn modelId="{F8D16F45-7CFE-4A48-95AC-85B375C2AADB}" type="presParOf" srcId="{65BCF76A-8779-4B07-B6E8-BB89B9E2866A}" destId="{BB60DB0F-ED81-4D20-8153-B38980B74393}" srcOrd="0" destOrd="0" presId="urn:microsoft.com/office/officeart/2008/layout/LinedList"/>
    <dgm:cxn modelId="{CB90FA2F-C78F-4E07-85A1-65F14D7233FB}" type="presParOf" srcId="{65BCF76A-8779-4B07-B6E8-BB89B9E2866A}" destId="{DA08239D-F391-46EC-80C6-67D05474E648}" srcOrd="1" destOrd="0" presId="urn:microsoft.com/office/officeart/2008/layout/LinedList"/>
    <dgm:cxn modelId="{CEAF6606-0812-42A2-9C76-503523B3C4CE}" type="presParOf" srcId="{F7B5C96C-E6CC-4D4C-9C21-D0D6A6BA1258}" destId="{9872CDB0-95F4-456F-9603-1AA4FEB551EA}" srcOrd="4" destOrd="0" presId="urn:microsoft.com/office/officeart/2008/layout/LinedList"/>
    <dgm:cxn modelId="{19254FAE-ACC0-4908-93D9-88778736BFCE}" type="presParOf" srcId="{F7B5C96C-E6CC-4D4C-9C21-D0D6A6BA1258}" destId="{5A7CEA4B-E193-40C4-91A8-F8970EE2D7E0}" srcOrd="5" destOrd="0" presId="urn:microsoft.com/office/officeart/2008/layout/LinedList"/>
    <dgm:cxn modelId="{958F1409-395D-43F1-9BF4-652344C10896}" type="presParOf" srcId="{5A7CEA4B-E193-40C4-91A8-F8970EE2D7E0}" destId="{6061CCA5-3C00-4B4C-9A59-5FDFB756AD7F}" srcOrd="0" destOrd="0" presId="urn:microsoft.com/office/officeart/2008/layout/LinedList"/>
    <dgm:cxn modelId="{BBCA9D6B-F26E-4C54-BBF3-71D52D1F8E9D}" type="presParOf" srcId="{5A7CEA4B-E193-40C4-91A8-F8970EE2D7E0}" destId="{932A1939-CE35-47C9-A86C-93F9FDAACF08}" srcOrd="1" destOrd="0" presId="urn:microsoft.com/office/officeart/2008/layout/LinedList"/>
    <dgm:cxn modelId="{2563D453-4596-481B-B348-1C226EB17AD0}" type="presParOf" srcId="{F7B5C96C-E6CC-4D4C-9C21-D0D6A6BA1258}" destId="{3904F73E-F589-40E3-A6AC-A0FB30B9C221}" srcOrd="6" destOrd="0" presId="urn:microsoft.com/office/officeart/2008/layout/LinedList"/>
    <dgm:cxn modelId="{DCE9DFAD-A07E-42DF-9FEF-EE65C48B7C65}" type="presParOf" srcId="{F7B5C96C-E6CC-4D4C-9C21-D0D6A6BA1258}" destId="{A18DFB47-F115-4A36-9959-B9E4BEDA961F}" srcOrd="7" destOrd="0" presId="urn:microsoft.com/office/officeart/2008/layout/LinedList"/>
    <dgm:cxn modelId="{FA23DC1A-1F82-4779-A351-D52CEB1E562D}" type="presParOf" srcId="{A18DFB47-F115-4A36-9959-B9E4BEDA961F}" destId="{23E005BF-F0CE-42C6-B797-9A91D3B9A996}" srcOrd="0" destOrd="0" presId="urn:microsoft.com/office/officeart/2008/layout/LinedList"/>
    <dgm:cxn modelId="{BB9E7AB5-6DAF-4E41-9B9C-8F86181A91E0}" type="presParOf" srcId="{A18DFB47-F115-4A36-9959-B9E4BEDA961F}" destId="{7BFE4A45-256A-4FB0-86BE-8A3B8E4AC047}" srcOrd="1" destOrd="0" presId="urn:microsoft.com/office/officeart/2008/layout/LinedList"/>
    <dgm:cxn modelId="{956455E5-536E-4D34-958B-EDC9B0D667B5}" type="presParOf" srcId="{F7B5C96C-E6CC-4D4C-9C21-D0D6A6BA1258}" destId="{B55C60FF-1776-43A2-BD99-D6BE47898753}" srcOrd="8" destOrd="0" presId="urn:microsoft.com/office/officeart/2008/layout/LinedList"/>
    <dgm:cxn modelId="{1D089690-1360-4FCD-9E49-9FDC1E8C9211}" type="presParOf" srcId="{F7B5C96C-E6CC-4D4C-9C21-D0D6A6BA1258}" destId="{7193C81F-F8DC-467B-820E-F5FFC723BAAC}" srcOrd="9" destOrd="0" presId="urn:microsoft.com/office/officeart/2008/layout/LinedList"/>
    <dgm:cxn modelId="{23A524A6-A540-44DB-A7DD-A1CEB46800D3}" type="presParOf" srcId="{7193C81F-F8DC-467B-820E-F5FFC723BAAC}" destId="{83E31F07-72CD-4DAE-9FFD-FBFE1AE3A0D1}" srcOrd="0" destOrd="0" presId="urn:microsoft.com/office/officeart/2008/layout/LinedList"/>
    <dgm:cxn modelId="{797A9BE2-B3F6-4D32-8AA5-3E69F6CA037F}" type="presParOf" srcId="{7193C81F-F8DC-467B-820E-F5FFC723BAAC}" destId="{DAF8D83F-B198-4495-9BB7-49A1093C31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4DBD7-CFB2-4187-B59A-2972878B6F02}">
      <dsp:nvSpPr>
        <dsp:cNvPr id="0" name=""/>
        <dsp:cNvSpPr/>
      </dsp:nvSpPr>
      <dsp:spPr>
        <a:xfrm>
          <a:off x="0" y="536"/>
          <a:ext cx="825138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9B7051-9133-49AA-A983-1AA4FAF0D4F1}">
      <dsp:nvSpPr>
        <dsp:cNvPr id="0" name=""/>
        <dsp:cNvSpPr/>
      </dsp:nvSpPr>
      <dsp:spPr>
        <a:xfrm>
          <a:off x="0" y="536"/>
          <a:ext cx="8251381" cy="878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a:t>Курс Основы обработки временных рядов алгоритмами машинного обучения и искусственного интеллекта</a:t>
          </a:r>
          <a:endParaRPr lang="en-US" sz="2400" kern="1200"/>
        </a:p>
      </dsp:txBody>
      <dsp:txXfrm>
        <a:off x="0" y="536"/>
        <a:ext cx="8251381" cy="878301"/>
      </dsp:txXfrm>
    </dsp:sp>
    <dsp:sp modelId="{F66D9506-0632-4ABB-9BD0-6F0CBA059FC9}">
      <dsp:nvSpPr>
        <dsp:cNvPr id="0" name=""/>
        <dsp:cNvSpPr/>
      </dsp:nvSpPr>
      <dsp:spPr>
        <a:xfrm>
          <a:off x="0" y="878838"/>
          <a:ext cx="825138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60DB0F-ED81-4D20-8153-B38980B74393}">
      <dsp:nvSpPr>
        <dsp:cNvPr id="0" name=""/>
        <dsp:cNvSpPr/>
      </dsp:nvSpPr>
      <dsp:spPr>
        <a:xfrm>
          <a:off x="0" y="878838"/>
          <a:ext cx="8251381" cy="878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a:t>Осенний семестр 2023 года</a:t>
          </a:r>
          <a:endParaRPr lang="en-US" sz="2400" kern="1200"/>
        </a:p>
      </dsp:txBody>
      <dsp:txXfrm>
        <a:off x="0" y="878838"/>
        <a:ext cx="8251381" cy="878301"/>
      </dsp:txXfrm>
    </dsp:sp>
    <dsp:sp modelId="{9872CDB0-95F4-456F-9603-1AA4FEB551EA}">
      <dsp:nvSpPr>
        <dsp:cNvPr id="0" name=""/>
        <dsp:cNvSpPr/>
      </dsp:nvSpPr>
      <dsp:spPr>
        <a:xfrm>
          <a:off x="0" y="1757140"/>
          <a:ext cx="825138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61CCA5-3C00-4B4C-9A59-5FDFB756AD7F}">
      <dsp:nvSpPr>
        <dsp:cNvPr id="0" name=""/>
        <dsp:cNvSpPr/>
      </dsp:nvSpPr>
      <dsp:spPr>
        <a:xfrm>
          <a:off x="0" y="1757140"/>
          <a:ext cx="8251381" cy="878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a:t>Лектор д.ф.-м.н. Барулина Марина Александровна</a:t>
          </a:r>
          <a:endParaRPr lang="en-US" sz="2400" kern="1200"/>
        </a:p>
      </dsp:txBody>
      <dsp:txXfrm>
        <a:off x="0" y="1757140"/>
        <a:ext cx="8251381" cy="878301"/>
      </dsp:txXfrm>
    </dsp:sp>
    <dsp:sp modelId="{3904F73E-F589-40E3-A6AC-A0FB30B9C221}">
      <dsp:nvSpPr>
        <dsp:cNvPr id="0" name=""/>
        <dsp:cNvSpPr/>
      </dsp:nvSpPr>
      <dsp:spPr>
        <a:xfrm>
          <a:off x="0" y="2635441"/>
          <a:ext cx="825138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E005BF-F0CE-42C6-B797-9A91D3B9A996}">
      <dsp:nvSpPr>
        <dsp:cNvPr id="0" name=""/>
        <dsp:cNvSpPr/>
      </dsp:nvSpPr>
      <dsp:spPr>
        <a:xfrm>
          <a:off x="0" y="2635441"/>
          <a:ext cx="8251381" cy="878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a:t>Ассистент Улитин Иван Владимирович</a:t>
          </a:r>
          <a:endParaRPr lang="en-US" sz="2400" kern="1200"/>
        </a:p>
      </dsp:txBody>
      <dsp:txXfrm>
        <a:off x="0" y="2635441"/>
        <a:ext cx="8251381" cy="878301"/>
      </dsp:txXfrm>
    </dsp:sp>
    <dsp:sp modelId="{B55C60FF-1776-43A2-BD99-D6BE47898753}">
      <dsp:nvSpPr>
        <dsp:cNvPr id="0" name=""/>
        <dsp:cNvSpPr/>
      </dsp:nvSpPr>
      <dsp:spPr>
        <a:xfrm>
          <a:off x="0" y="3513743"/>
          <a:ext cx="825138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E31F07-72CD-4DAE-9FFD-FBFE1AE3A0D1}">
      <dsp:nvSpPr>
        <dsp:cNvPr id="0" name=""/>
        <dsp:cNvSpPr/>
      </dsp:nvSpPr>
      <dsp:spPr>
        <a:xfrm>
          <a:off x="0" y="3513743"/>
          <a:ext cx="8251381" cy="878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dirty="0"/>
            <a:t>Пермский государственный национальный исследовательский университет</a:t>
          </a:r>
          <a:endParaRPr lang="en-US" sz="2400" kern="1200" dirty="0"/>
        </a:p>
      </dsp:txBody>
      <dsp:txXfrm>
        <a:off x="0" y="3513743"/>
        <a:ext cx="8251381" cy="8783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C379FFB6-878B-4D89-A9F1-908C5F95EE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962E99EC-6DAC-40C4-9CB0-839F7068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BDA83-60F2-4E0C-99F1-3B198C71DA2A}" type="datetimeFigureOut">
              <a:rPr lang="ru-RU" smtClean="0"/>
              <a:t>22.10.2023</a:t>
            </a:fld>
            <a:endParaRPr lang="ru-RU"/>
          </a:p>
        </p:txBody>
      </p:sp>
      <p:sp>
        <p:nvSpPr>
          <p:cNvPr id="4" name="Нижний колонтитул 3">
            <a:extLst>
              <a:ext uri="{FF2B5EF4-FFF2-40B4-BE49-F238E27FC236}">
                <a16:creationId xmlns:a16="http://schemas.microsoft.com/office/drawing/2014/main" id="{4F36B973-D323-4241-8653-DEF1D8539A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83A8A117-4B44-48FF-836C-74493A3812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6BC633-CCA9-47F5-BCED-A56AA433DCDD}" type="slidenum">
              <a:rPr lang="ru-RU" smtClean="0"/>
              <a:t>‹#›</a:t>
            </a:fld>
            <a:endParaRPr lang="ru-RU"/>
          </a:p>
        </p:txBody>
      </p:sp>
    </p:spTree>
    <p:extLst>
      <p:ext uri="{BB962C8B-B14F-4D97-AF65-F5344CB8AC3E}">
        <p14:creationId xmlns:p14="http://schemas.microsoft.com/office/powerpoint/2010/main" val="3567140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E1020-F5BA-43CF-AAA9-C04B3B12EF98}" type="datetimeFigureOut">
              <a:rPr lang="ru-RU" smtClean="0"/>
              <a:t>22.10.2023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73D1A-6084-4304-99B6-284B940079FF}" type="slidenum">
              <a:rPr lang="ru-RU" smtClean="0"/>
              <a:t>‹#›</a:t>
            </a:fld>
            <a:endParaRPr lang="ru-RU"/>
          </a:p>
        </p:txBody>
      </p:sp>
    </p:spTree>
    <p:extLst>
      <p:ext uri="{BB962C8B-B14F-4D97-AF65-F5344CB8AC3E}">
        <p14:creationId xmlns:p14="http://schemas.microsoft.com/office/powerpoint/2010/main" val="2243641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1</a:t>
            </a:fld>
            <a:endParaRPr lang="ru-RU"/>
          </a:p>
        </p:txBody>
      </p:sp>
    </p:spTree>
    <p:extLst>
      <p:ext uri="{BB962C8B-B14F-4D97-AF65-F5344CB8AC3E}">
        <p14:creationId xmlns:p14="http://schemas.microsoft.com/office/powerpoint/2010/main" val="3833175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5</a:t>
            </a:fld>
            <a:endParaRPr lang="ru-RU"/>
          </a:p>
        </p:txBody>
      </p:sp>
    </p:spTree>
    <p:extLst>
      <p:ext uri="{BB962C8B-B14F-4D97-AF65-F5344CB8AC3E}">
        <p14:creationId xmlns:p14="http://schemas.microsoft.com/office/powerpoint/2010/main" val="1393736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112</a:t>
            </a:fld>
            <a:endParaRPr lang="ru-RU"/>
          </a:p>
        </p:txBody>
      </p:sp>
    </p:spTree>
    <p:extLst>
      <p:ext uri="{BB962C8B-B14F-4D97-AF65-F5344CB8AC3E}">
        <p14:creationId xmlns:p14="http://schemas.microsoft.com/office/powerpoint/2010/main" val="1667316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114</a:t>
            </a:fld>
            <a:endParaRPr lang="ru-RU"/>
          </a:p>
        </p:txBody>
      </p:sp>
    </p:spTree>
    <p:extLst>
      <p:ext uri="{BB962C8B-B14F-4D97-AF65-F5344CB8AC3E}">
        <p14:creationId xmlns:p14="http://schemas.microsoft.com/office/powerpoint/2010/main" val="2063330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7" name="Прямоугольник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n-US"/>
              <a:t>Click to edit Master title style</a:t>
            </a:r>
            <a:endParaRPr lang="ru-RU"/>
          </a:p>
        </p:txBody>
      </p:sp>
      <p:sp>
        <p:nvSpPr>
          <p:cNvPr id="3" name="Подзаголовок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ru-RU"/>
          </a:p>
        </p:txBody>
      </p:sp>
      <p:sp>
        <p:nvSpPr>
          <p:cNvPr id="4" name="Дата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45C8F0DE-DCFB-4354-8112-588B45C19F1A}" type="datetime1">
              <a:rPr lang="ru-RU" smtClean="0"/>
              <a:t>22.10.2023</a:t>
            </a:fld>
            <a:endParaRPr lang="ru-RU"/>
          </a:p>
        </p:txBody>
      </p:sp>
      <p:sp>
        <p:nvSpPr>
          <p:cNvPr id="5" name="Нижний колонтитул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ru-RU"/>
          </a:p>
        </p:txBody>
      </p:sp>
      <p:sp>
        <p:nvSpPr>
          <p:cNvPr id="6" name="Номер слайда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8" name="Прямоугольник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9" name="Заголовок 1"/>
          <p:cNvSpPr>
            <a:spLocks noGrp="1"/>
          </p:cNvSpPr>
          <p:nvPr>
            <p:ph type="title"/>
          </p:nvPr>
        </p:nvSpPr>
        <p:spPr>
          <a:xfrm>
            <a:off x="581192" y="702156"/>
            <a:ext cx="11029616" cy="1013800"/>
          </a:xfrm>
        </p:spPr>
        <p:txBody>
          <a:bodyPr rtlCol="0"/>
          <a:lstStyle/>
          <a:p>
            <a:pPr rtl="0"/>
            <a:r>
              <a:rPr lang="en-US"/>
              <a:t>Click to edit Master title style</a:t>
            </a:r>
            <a:endParaRPr lang="ru-RU"/>
          </a:p>
        </p:txBody>
      </p:sp>
      <p:sp>
        <p:nvSpPr>
          <p:cNvPr id="3" name="Вертикальный текст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4" name="Дата 3"/>
          <p:cNvSpPr>
            <a:spLocks noGrp="1"/>
          </p:cNvSpPr>
          <p:nvPr>
            <p:ph type="dt" sz="half" idx="10"/>
          </p:nvPr>
        </p:nvSpPr>
        <p:spPr/>
        <p:txBody>
          <a:bodyPr rtlCol="0"/>
          <a:lstStyle/>
          <a:p>
            <a:pPr rtl="0"/>
            <a:fld id="{4DB28829-F9CE-4A60-BAD2-B30F1BE4EFBD}" type="datetime1">
              <a:rPr lang="ru-RU" smtClean="0"/>
              <a:t>22.10.2023</a:t>
            </a:fld>
            <a:endParaRPr lang="ru-RU"/>
          </a:p>
        </p:txBody>
      </p:sp>
      <p:sp>
        <p:nvSpPr>
          <p:cNvPr id="5" name="Нижний колонтитул 4"/>
          <p:cNvSpPr>
            <a:spLocks noGrp="1"/>
          </p:cNvSpPr>
          <p:nvPr>
            <p:ph type="ftr" sz="quarter" idx="11"/>
          </p:nvPr>
        </p:nvSpPr>
        <p:spPr/>
        <p:txBody>
          <a:bodyPr rtlCol="0"/>
          <a:lstStyle/>
          <a:p>
            <a:pPr rtl="0"/>
            <a:endParaRPr lang="ru-RU"/>
          </a:p>
        </p:txBody>
      </p:sp>
      <p:sp>
        <p:nvSpPr>
          <p:cNvPr id="6" name="Номер слайда 5"/>
          <p:cNvSpPr>
            <a:spLocks noGrp="1"/>
          </p:cNvSpPr>
          <p:nvPr>
            <p:ph type="sldNum" sz="quarter" idx="12"/>
          </p:nvPr>
        </p:nvSpPr>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7" name="Прямоугольник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Вертикальный заголовок 1"/>
          <p:cNvSpPr>
            <a:spLocks noGrp="1"/>
          </p:cNvSpPr>
          <p:nvPr>
            <p:ph type="title" orient="vert"/>
          </p:nvPr>
        </p:nvSpPr>
        <p:spPr>
          <a:xfrm>
            <a:off x="8839201" y="675726"/>
            <a:ext cx="2004164" cy="5183073"/>
          </a:xfrm>
        </p:spPr>
        <p:txBody>
          <a:bodyPr vert="eaVert" rtlCol="0"/>
          <a:lstStyle/>
          <a:p>
            <a:pPr rtl="0"/>
            <a:r>
              <a:rPr lang="en-US"/>
              <a:t>Click to edit Master title style</a:t>
            </a:r>
            <a:endParaRPr lang="ru-RU"/>
          </a:p>
        </p:txBody>
      </p:sp>
      <p:sp>
        <p:nvSpPr>
          <p:cNvPr id="3" name="Вертикальный текст 2"/>
          <p:cNvSpPr>
            <a:spLocks noGrp="1"/>
          </p:cNvSpPr>
          <p:nvPr>
            <p:ph type="body" orient="vert" idx="1"/>
          </p:nvPr>
        </p:nvSpPr>
        <p:spPr>
          <a:xfrm>
            <a:off x="774923" y="675726"/>
            <a:ext cx="7896279" cy="5183073"/>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4" name="Дата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17638BE5-3B62-4C03-A438-E1216F2C074B}" type="datetime1">
              <a:rPr lang="ru-RU" smtClean="0"/>
              <a:t>22.10.2023</a:t>
            </a:fld>
            <a:endParaRPr lang="ru-RU"/>
          </a:p>
        </p:txBody>
      </p:sp>
      <p:sp>
        <p:nvSpPr>
          <p:cNvPr id="5" name="Нижний колонтитул 4"/>
          <p:cNvSpPr>
            <a:spLocks noGrp="1"/>
          </p:cNvSpPr>
          <p:nvPr>
            <p:ph type="ftr" sz="quarter" idx="11"/>
          </p:nvPr>
        </p:nvSpPr>
        <p:spPr>
          <a:xfrm>
            <a:off x="774923" y="5951811"/>
            <a:ext cx="7896279" cy="365125"/>
          </a:xfrm>
        </p:spPr>
        <p:txBody>
          <a:bodyPr rtlCol="0"/>
          <a:lstStyle/>
          <a:p>
            <a:pPr rtl="0"/>
            <a:endParaRPr lang="ru-RU"/>
          </a:p>
        </p:txBody>
      </p:sp>
      <p:sp>
        <p:nvSpPr>
          <p:cNvPr id="6" name="Номер слайда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Только заголовок и подзаголовок — светлый">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1" name="Текст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tx1"/>
                </a:solidFill>
                <a:latin typeface="+mj-lt"/>
              </a:defRPr>
            </a:lvl1pPr>
          </a:lstStyle>
          <a:p>
            <a:pPr lvl="0" rtl="0"/>
            <a:r>
              <a:rPr lang="ru-RU" noProof="0"/>
              <a:t>ПОДЗАГОЛОВОК</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3" name="Заголовок 2">
            <a:extLst>
              <a:ext uri="{FF2B5EF4-FFF2-40B4-BE49-F238E27FC236}">
                <a16:creationId xmlns:a16="http://schemas.microsoft.com/office/drawing/2014/main" id="{72F32FC1-1FF6-4874-9835-EB1A90F7E9F5}"/>
              </a:ext>
            </a:extLst>
          </p:cNvPr>
          <p:cNvSpPr>
            <a:spLocks noGrp="1"/>
          </p:cNvSpPr>
          <p:nvPr>
            <p:ph type="title"/>
          </p:nvPr>
        </p:nvSpPr>
        <p:spPr/>
        <p:txBody>
          <a:bodyPr rtlCol="0"/>
          <a:lstStyle/>
          <a:p>
            <a:pPr rtl="0"/>
            <a:r>
              <a:rPr lang="ru-RU" noProof="0"/>
              <a:t>Образец заголовка</a:t>
            </a:r>
          </a:p>
        </p:txBody>
      </p:sp>
      <p:sp>
        <p:nvSpPr>
          <p:cNvPr id="10" name="Полилиния: фигура 9">
            <a:extLst>
              <a:ext uri="{FF2B5EF4-FFF2-40B4-BE49-F238E27FC236}">
                <a16:creationId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Tree>
    <p:extLst>
      <p:ext uri="{BB962C8B-B14F-4D97-AF65-F5344CB8AC3E}">
        <p14:creationId xmlns:p14="http://schemas.microsoft.com/office/powerpoint/2010/main" val="1800645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Вертикальное разделение 60 40">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6F76D43D-0DDD-4BAD-8213-BDBF75C30A0C}"/>
              </a:ext>
              <a:ext uri="{C183D7F6-B498-43B3-948B-1728B52AA6E4}">
                <adec:decorative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8" name="Текст 3">
            <a:extLst>
              <a:ext uri="{FF2B5EF4-FFF2-40B4-BE49-F238E27FC236}">
                <a16:creationId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ru-RU" noProof="0"/>
          </a:p>
        </p:txBody>
      </p:sp>
      <p:sp>
        <p:nvSpPr>
          <p:cNvPr id="2" name="Заголовок 1">
            <a:extLst>
              <a:ext uri="{FF2B5EF4-FFF2-40B4-BE49-F238E27FC236}">
                <a16:creationId xmlns:a16="http://schemas.microsoft.com/office/drawing/2014/main" id="{0BDF8FE7-66F4-4586-B49B-61E115ED291E}"/>
              </a:ext>
            </a:extLst>
          </p:cNvPr>
          <p:cNvSpPr>
            <a:spLocks noGrp="1"/>
          </p:cNvSpPr>
          <p:nvPr>
            <p:ph type="title"/>
          </p:nvPr>
        </p:nvSpPr>
        <p:spPr/>
        <p:txBody>
          <a:bodyPr rtlCol="0"/>
          <a:lstStyle>
            <a:lvl1pPr>
              <a:defRPr>
                <a:solidFill>
                  <a:schemeClr val="bg1"/>
                </a:solidFill>
              </a:defRPr>
            </a:lvl1pPr>
          </a:lstStyle>
          <a:p>
            <a:pPr rtl="0"/>
            <a:r>
              <a:rPr lang="ru-RU" noProof="0"/>
              <a:t>Образец заголовка</a:t>
            </a:r>
          </a:p>
        </p:txBody>
      </p:sp>
      <p:sp>
        <p:nvSpPr>
          <p:cNvPr id="6" name="Нижний колонтитул 5">
            <a:extLst>
              <a:ext uri="{FF2B5EF4-FFF2-40B4-BE49-F238E27FC236}">
                <a16:creationId xmlns:a16="http://schemas.microsoft.com/office/drawing/2014/main" id="{AEB5B890-F885-418C-9812-59970CAC6BCD}"/>
              </a:ext>
            </a:extLst>
          </p:cNvPr>
          <p:cNvSpPr>
            <a:spLocks noGrp="1"/>
          </p:cNvSpPr>
          <p:nvPr>
            <p:ph type="ftr" sz="quarter" idx="10"/>
          </p:nvPr>
        </p:nvSpPr>
        <p:spPr/>
        <p:txBody>
          <a:bodyPr rtlCol="0"/>
          <a:lstStyle/>
          <a:p>
            <a:pPr rtl="0"/>
            <a:endParaRPr lang="ru-RU" noProof="0"/>
          </a:p>
        </p:txBody>
      </p:sp>
      <p:sp>
        <p:nvSpPr>
          <p:cNvPr id="7" name="Номер слайда 6">
            <a:extLst>
              <a:ext uri="{FF2B5EF4-FFF2-40B4-BE49-F238E27FC236}">
                <a16:creationId xmlns:a16="http://schemas.microsoft.com/office/drawing/2014/main" id="{50521507-88DE-417D-8076-D9152E1E1409}"/>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4" name="Текст 3">
            <a:extLst>
              <a:ext uri="{FF2B5EF4-FFF2-40B4-BE49-F238E27FC236}">
                <a16:creationId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ru-RU" noProof="0"/>
              <a:t>ПОДЗАГОЛОВОК</a:t>
            </a:r>
          </a:p>
        </p:txBody>
      </p:sp>
      <p:sp>
        <p:nvSpPr>
          <p:cNvPr id="21" name="Полилиния: фигура 20">
            <a:extLst>
              <a:ext uri="{FF2B5EF4-FFF2-40B4-BE49-F238E27FC236}">
                <a16:creationId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
        <p:nvSpPr>
          <p:cNvPr id="19" name="Полилиния: Фигура 18">
            <a:extLst>
              <a:ext uri="{FF2B5EF4-FFF2-40B4-BE49-F238E27FC236}">
                <a16:creationId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Tree>
    <p:extLst>
      <p:ext uri="{BB962C8B-B14F-4D97-AF65-F5344CB8AC3E}">
        <p14:creationId xmlns:p14="http://schemas.microsoft.com/office/powerpoint/2010/main" val="1990208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Титульный слайд">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Рисунок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rtlCol="0" anchor="ctr"/>
          <a:lstStyle>
            <a:lvl1pPr marL="0" indent="0" algn="l">
              <a:lnSpc>
                <a:spcPct val="100000"/>
              </a:lnSpc>
              <a:buNone/>
              <a:defRPr sz="1200" i="1">
                <a:solidFill>
                  <a:schemeClr val="bg1">
                    <a:lumMod val="75000"/>
                  </a:schemeClr>
                </a:solidFill>
              </a:defRPr>
            </a:lvl1pPr>
          </a:lstStyle>
          <a:p>
            <a:pPr rtl="0"/>
            <a:r>
              <a:rPr lang="ru-RU" noProof="0"/>
              <a:t>Перетащите сюда </a:t>
            </a:r>
            <a:br>
              <a:rPr lang="ru-RU" noProof="0"/>
            </a:br>
            <a:r>
              <a:rPr lang="ru-RU" noProof="0"/>
              <a:t>свою фоновую фотографию</a:t>
            </a:r>
          </a:p>
        </p:txBody>
      </p:sp>
      <p:sp>
        <p:nvSpPr>
          <p:cNvPr id="2" name="Заголовок 1">
            <a:extLst>
              <a:ext uri="{FF2B5EF4-FFF2-40B4-BE49-F238E27FC236}">
                <a16:creationId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rtlCol="0" anchor="ctr"/>
          <a:lstStyle>
            <a:lvl1pPr algn="l">
              <a:defRPr sz="5000" cap="all" baseline="0">
                <a:solidFill>
                  <a:schemeClr val="bg1"/>
                </a:solidFill>
              </a:defRPr>
            </a:lvl1pPr>
          </a:lstStyle>
          <a:p>
            <a:pPr rtl="0"/>
            <a:r>
              <a:rPr lang="ru-RU" noProof="0"/>
              <a:t>Образец заголовка</a:t>
            </a:r>
          </a:p>
        </p:txBody>
      </p:sp>
      <p:sp>
        <p:nvSpPr>
          <p:cNvPr id="3" name="Подзаголовок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rtlCol="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p>
        </p:txBody>
      </p:sp>
      <p:sp>
        <p:nvSpPr>
          <p:cNvPr id="7" name="Нижний колонтитул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p:spPr>
        <p:txBody>
          <a:bodyPr rtlCol="0"/>
          <a:lstStyle/>
          <a:p>
            <a:pPr rtl="0"/>
            <a:endParaRPr lang="ru-RU" noProof="0"/>
          </a:p>
        </p:txBody>
      </p:sp>
      <p:sp>
        <p:nvSpPr>
          <p:cNvPr id="8" name="Номер слайда 7">
            <a:extLst>
              <a:ext uri="{FF2B5EF4-FFF2-40B4-BE49-F238E27FC236}">
                <a16:creationId xmlns:a16="http://schemas.microsoft.com/office/drawing/2014/main" id="{9E8B0AE2-DA19-49E2-AC81-5272385D304C}"/>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466134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Рисунок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rtlCol="0" anchor="ctr"/>
          <a:lstStyle>
            <a:lvl1pPr marL="0" indent="0" algn="l">
              <a:lnSpc>
                <a:spcPct val="100000"/>
              </a:lnSpc>
              <a:buNone/>
              <a:defRPr sz="1200" i="1">
                <a:solidFill>
                  <a:schemeClr val="bg1">
                    <a:lumMod val="75000"/>
                  </a:schemeClr>
                </a:solidFill>
              </a:defRPr>
            </a:lvl1pPr>
          </a:lstStyle>
          <a:p>
            <a:pPr rtl="0"/>
            <a:r>
              <a:rPr lang="ru-RU" noProof="0"/>
              <a:t>Перетащите сюда </a:t>
            </a:r>
            <a:br>
              <a:rPr lang="ru-RU" noProof="0"/>
            </a:br>
            <a:r>
              <a:rPr lang="ru-RU" noProof="0"/>
              <a:t>свою фоновую фотографию</a:t>
            </a:r>
          </a:p>
        </p:txBody>
      </p:sp>
      <p:sp>
        <p:nvSpPr>
          <p:cNvPr id="2" name="Заголовок 1">
            <a:extLst>
              <a:ext uri="{FF2B5EF4-FFF2-40B4-BE49-F238E27FC236}">
                <a16:creationId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rtlCol="0" anchor="ctr"/>
          <a:lstStyle>
            <a:lvl1pPr algn="l">
              <a:defRPr sz="5000" cap="all" baseline="0">
                <a:solidFill>
                  <a:schemeClr val="bg1"/>
                </a:solidFill>
              </a:defRPr>
            </a:lvl1pPr>
          </a:lstStyle>
          <a:p>
            <a:pPr rtl="0"/>
            <a:r>
              <a:rPr lang="ru-RU" noProof="0"/>
              <a:t>Образец заголовка</a:t>
            </a:r>
          </a:p>
        </p:txBody>
      </p:sp>
      <p:sp>
        <p:nvSpPr>
          <p:cNvPr id="3" name="Подзаголовок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rtlCol="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p>
        </p:txBody>
      </p:sp>
      <p:sp>
        <p:nvSpPr>
          <p:cNvPr id="7" name="Нижний колонтитул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p:spPr>
        <p:txBody>
          <a:bodyPr rtlCol="0"/>
          <a:lstStyle/>
          <a:p>
            <a:pPr rtl="0"/>
            <a:endParaRPr lang="ru-RU" noProof="0"/>
          </a:p>
        </p:txBody>
      </p:sp>
      <p:sp>
        <p:nvSpPr>
          <p:cNvPr id="8" name="Номер слайда 7">
            <a:extLst>
              <a:ext uri="{FF2B5EF4-FFF2-40B4-BE49-F238E27FC236}">
                <a16:creationId xmlns:a16="http://schemas.microsoft.com/office/drawing/2014/main" id="{9E8B0AE2-DA19-49E2-AC81-5272385D304C}"/>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3455448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Заголовок и объект">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rtlCol="0"/>
          <a:lstStyle>
            <a:lvl1pPr marL="0" indent="0">
              <a:lnSpc>
                <a:spcPts val="2000"/>
              </a:lnSpc>
              <a:buNone/>
              <a:defRPr>
                <a:solidFill>
                  <a:schemeClr val="bg1"/>
                </a:solidFill>
              </a:defRPr>
            </a:lvl1pPr>
          </a:lstStyle>
          <a:p>
            <a:pPr lvl="0" rtl="0"/>
            <a:r>
              <a:rPr lang="ru-RU" noProof="0"/>
              <a:t>Опишите свою главную идею</a:t>
            </a:r>
          </a:p>
        </p:txBody>
      </p:sp>
      <p:sp>
        <p:nvSpPr>
          <p:cNvPr id="21" name="Рисунок 20">
            <a:extLst>
              <a:ext uri="{FF2B5EF4-FFF2-40B4-BE49-F238E27FC236}">
                <a16:creationId xmlns:a16="http://schemas.microsoft.com/office/drawing/2014/main"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rtlCol="0" anchor="ctr">
            <a:noAutofit/>
          </a:bodyPr>
          <a:lstStyle>
            <a:lvl1pPr marL="0" indent="0" algn="r">
              <a:lnSpc>
                <a:spcPct val="100000"/>
              </a:lnSpc>
              <a:buNone/>
              <a:defRPr sz="1200" i="1">
                <a:solidFill>
                  <a:schemeClr val="bg1"/>
                </a:solidFill>
              </a:defRPr>
            </a:lvl1pPr>
          </a:lstStyle>
          <a:p>
            <a:pPr rtl="0"/>
            <a:r>
              <a:rPr lang="ru-RU" noProof="0"/>
              <a:t>Перетащите сюда </a:t>
            </a:r>
            <a:br>
              <a:rPr lang="ru-RU" noProof="0"/>
            </a:br>
            <a:r>
              <a:rPr lang="ru-RU" noProof="0"/>
              <a:t>свою фоновую фотографию</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a:xfrm>
            <a:off x="683999" y="6262080"/>
            <a:ext cx="6190934" cy="360000"/>
          </a:xfrm>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a:solidFill>
            <a:schemeClr val="tx2"/>
          </a:solidFill>
        </p:spPr>
        <p:txBody>
          <a:bodyPr rtlCol="0"/>
          <a:lstStyle>
            <a:lvl1pPr>
              <a:defRPr>
                <a:solidFill>
                  <a:schemeClr val="bg1"/>
                </a:solidFill>
              </a:defRPr>
            </a:lvl1pPr>
          </a:lstStyle>
          <a:p>
            <a:pPr rtl="0"/>
            <a:fld id="{EECC7194-A4D0-457B-9D3E-53681723AFF7}" type="slidenum">
              <a:rPr lang="ru-RU" noProof="0" smtClean="0"/>
              <a:pPr/>
              <a:t>‹#›</a:t>
            </a:fld>
            <a:endParaRPr lang="ru-RU" noProof="0"/>
          </a:p>
        </p:txBody>
      </p:sp>
      <p:sp>
        <p:nvSpPr>
          <p:cNvPr id="12" name="Заголовок 11">
            <a:extLst>
              <a:ext uri="{FF2B5EF4-FFF2-40B4-BE49-F238E27FC236}">
                <a16:creationId xmlns:a16="http://schemas.microsoft.com/office/drawing/2014/main" id="{EAF90A48-1BFB-4A19-9A1C-2851879F9E8F}"/>
              </a:ext>
            </a:extLst>
          </p:cNvPr>
          <p:cNvSpPr>
            <a:spLocks noGrp="1"/>
          </p:cNvSpPr>
          <p:nvPr>
            <p:ph type="title"/>
          </p:nvPr>
        </p:nvSpPr>
        <p:spPr>
          <a:xfrm>
            <a:off x="1749778" y="3096087"/>
            <a:ext cx="5455750" cy="1008000"/>
          </a:xfrm>
        </p:spPr>
        <p:txBody>
          <a:bodyPr rtlCol="0"/>
          <a:lstStyle>
            <a:lvl1pPr>
              <a:defRPr sz="4000" cap="all" baseline="0">
                <a:solidFill>
                  <a:schemeClr val="bg1"/>
                </a:solidFill>
              </a:defRPr>
            </a:lvl1pPr>
          </a:lstStyle>
          <a:p>
            <a:pPr rtl="0"/>
            <a:r>
              <a:rPr lang="ru-RU" noProof="0"/>
              <a:t>Образец заголовка</a:t>
            </a:r>
          </a:p>
        </p:txBody>
      </p:sp>
      <p:sp>
        <p:nvSpPr>
          <p:cNvPr id="19" name="Полилиния: Фигура 18">
            <a:extLst>
              <a:ext uri="{FF2B5EF4-FFF2-40B4-BE49-F238E27FC236}">
                <a16:creationId xmlns:a16="http://schemas.microsoft.com/office/drawing/2014/main"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Tree>
    <p:extLst>
      <p:ext uri="{BB962C8B-B14F-4D97-AF65-F5344CB8AC3E}">
        <p14:creationId xmlns:p14="http://schemas.microsoft.com/office/powerpoint/2010/main" val="3438649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чисел со значком">
    <p:bg>
      <p:bgPr>
        <a:solidFill>
          <a:schemeClr val="bg1"/>
        </a:solidFill>
        <a:effectLst/>
      </p:bgPr>
    </p:bg>
    <p:spTree>
      <p:nvGrpSpPr>
        <p:cNvPr id="1" name=""/>
        <p:cNvGrpSpPr/>
        <p:nvPr/>
      </p:nvGrpSpPr>
      <p:grpSpPr>
        <a:xfrm>
          <a:off x="0" y="0"/>
          <a:ext cx="0" cy="0"/>
          <a:chOff x="0" y="0"/>
          <a:chExt cx="0" cy="0"/>
        </a:xfrm>
      </p:grpSpPr>
      <p:sp>
        <p:nvSpPr>
          <p:cNvPr id="24" name="Рисунок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rtlCol="0" anchor="t">
            <a:noAutofit/>
          </a:bodyPr>
          <a:lstStyle>
            <a:lvl1pPr marL="0" indent="0" algn="ctr">
              <a:lnSpc>
                <a:spcPct val="100000"/>
              </a:lnSpc>
              <a:buNone/>
              <a:defRPr sz="1200" i="1">
                <a:solidFill>
                  <a:schemeClr val="bg1"/>
                </a:solidFill>
              </a:defRPr>
            </a:lvl1pPr>
          </a:lstStyle>
          <a:p>
            <a:pPr rtl="0"/>
            <a:r>
              <a:rPr lang="ru-RU" noProof="0"/>
              <a:t>Перетащите сюда </a:t>
            </a:r>
            <a:br>
              <a:rPr lang="ru-RU" noProof="0"/>
            </a:br>
            <a:r>
              <a:rPr lang="ru-RU" noProof="0"/>
              <a:t>свою фоновую фотографию</a:t>
            </a:r>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rtlCol="0"/>
          <a:lstStyle>
            <a:lvl1pPr>
              <a:defRPr cap="all" baseline="0">
                <a:solidFill>
                  <a:schemeClr val="bg1"/>
                </a:solidFill>
              </a:defRPr>
            </a:lvl1pPr>
          </a:lstStyle>
          <a:p>
            <a:pPr rtl="0"/>
            <a:r>
              <a:rPr lang="ru-RU" noProof="0"/>
              <a:t>Образец заголовка</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lvl1pPr>
              <a:defRPr>
                <a:solidFill>
                  <a:schemeClr val="bg1"/>
                </a:solidFill>
              </a:defRPr>
            </a:lvl1pPr>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9" name="Полилиния: фигура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5" name="Текст 4">
            <a:extLst>
              <a:ext uri="{FF2B5EF4-FFF2-40B4-BE49-F238E27FC236}">
                <a16:creationId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ЧИСЛО</a:t>
            </a:r>
          </a:p>
        </p:txBody>
      </p:sp>
      <p:sp>
        <p:nvSpPr>
          <p:cNvPr id="11" name="Текст 10">
            <a:extLst>
              <a:ext uri="{FF2B5EF4-FFF2-40B4-BE49-F238E27FC236}">
                <a16:creationId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2" name="Текст 4">
            <a:extLst>
              <a:ext uri="{FF2B5EF4-FFF2-40B4-BE49-F238E27FC236}">
                <a16:creationId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ЧИСЛО</a:t>
            </a:r>
          </a:p>
        </p:txBody>
      </p:sp>
      <p:sp>
        <p:nvSpPr>
          <p:cNvPr id="13" name="Текст 10">
            <a:extLst>
              <a:ext uri="{FF2B5EF4-FFF2-40B4-BE49-F238E27FC236}">
                <a16:creationId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4" name="Текст 4">
            <a:extLst>
              <a:ext uri="{FF2B5EF4-FFF2-40B4-BE49-F238E27FC236}">
                <a16:creationId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ЧИСЛО</a:t>
            </a:r>
          </a:p>
        </p:txBody>
      </p:sp>
      <p:sp>
        <p:nvSpPr>
          <p:cNvPr id="15" name="Текст 10">
            <a:extLst>
              <a:ext uri="{FF2B5EF4-FFF2-40B4-BE49-F238E27FC236}">
                <a16:creationId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6" name="Текст 4">
            <a:extLst>
              <a:ext uri="{FF2B5EF4-FFF2-40B4-BE49-F238E27FC236}">
                <a16:creationId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ЧИСЛО</a:t>
            </a:r>
          </a:p>
        </p:txBody>
      </p:sp>
      <p:sp>
        <p:nvSpPr>
          <p:cNvPr id="17" name="Текст 10">
            <a:extLst>
              <a:ext uri="{FF2B5EF4-FFF2-40B4-BE49-F238E27FC236}">
                <a16:creationId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8" name="Текст 4">
            <a:extLst>
              <a:ext uri="{FF2B5EF4-FFF2-40B4-BE49-F238E27FC236}">
                <a16:creationId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ЧИСЛО</a:t>
            </a:r>
          </a:p>
        </p:txBody>
      </p:sp>
      <p:sp>
        <p:nvSpPr>
          <p:cNvPr id="19" name="Текст 10">
            <a:extLst>
              <a:ext uri="{FF2B5EF4-FFF2-40B4-BE49-F238E27FC236}">
                <a16:creationId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22" name="Подзаголовок 2">
            <a:extLst>
              <a:ext uri="{FF2B5EF4-FFF2-40B4-BE49-F238E27FC236}">
                <a16:creationId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rtlCol="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Результат</a:t>
            </a:r>
          </a:p>
        </p:txBody>
      </p:sp>
      <p:sp>
        <p:nvSpPr>
          <p:cNvPr id="26" name="Рисунок 25">
            <a:extLst>
              <a:ext uri="{FF2B5EF4-FFF2-40B4-BE49-F238E27FC236}">
                <a16:creationId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27" name="Рисунок 25">
            <a:extLst>
              <a:ext uri="{FF2B5EF4-FFF2-40B4-BE49-F238E27FC236}">
                <a16:creationId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28" name="Рисунок 25">
            <a:extLst>
              <a:ext uri="{FF2B5EF4-FFF2-40B4-BE49-F238E27FC236}">
                <a16:creationId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29" name="Рисунок 25">
            <a:extLst>
              <a:ext uri="{FF2B5EF4-FFF2-40B4-BE49-F238E27FC236}">
                <a16:creationId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30" name="Рисунок 25">
            <a:extLst>
              <a:ext uri="{FF2B5EF4-FFF2-40B4-BE49-F238E27FC236}">
                <a16:creationId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Tree>
    <p:extLst>
      <p:ext uri="{BB962C8B-B14F-4D97-AF65-F5344CB8AC3E}">
        <p14:creationId xmlns:p14="http://schemas.microsoft.com/office/powerpoint/2010/main" val="3729823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Вертикальное разделение 60 40">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6F76D43D-0DDD-4BAD-8213-BDBF75C30A0C}"/>
              </a:ext>
              <a:ext uri="{C183D7F6-B498-43B3-948B-1728B52AA6E4}">
                <adec:decorative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8" name="Текст 3">
            <a:extLst>
              <a:ext uri="{FF2B5EF4-FFF2-40B4-BE49-F238E27FC236}">
                <a16:creationId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ru-RU" noProof="0"/>
          </a:p>
        </p:txBody>
      </p:sp>
      <p:sp>
        <p:nvSpPr>
          <p:cNvPr id="2" name="Заголовок 1">
            <a:extLst>
              <a:ext uri="{FF2B5EF4-FFF2-40B4-BE49-F238E27FC236}">
                <a16:creationId xmlns:a16="http://schemas.microsoft.com/office/drawing/2014/main" id="{0BDF8FE7-66F4-4586-B49B-61E115ED291E}"/>
              </a:ext>
            </a:extLst>
          </p:cNvPr>
          <p:cNvSpPr>
            <a:spLocks noGrp="1"/>
          </p:cNvSpPr>
          <p:nvPr>
            <p:ph type="title"/>
          </p:nvPr>
        </p:nvSpPr>
        <p:spPr/>
        <p:txBody>
          <a:bodyPr rtlCol="0"/>
          <a:lstStyle>
            <a:lvl1pPr>
              <a:defRPr>
                <a:solidFill>
                  <a:schemeClr val="bg1"/>
                </a:solidFill>
              </a:defRPr>
            </a:lvl1pPr>
          </a:lstStyle>
          <a:p>
            <a:pPr rtl="0"/>
            <a:r>
              <a:rPr lang="ru-RU" noProof="0"/>
              <a:t>Образец заголовка</a:t>
            </a:r>
          </a:p>
        </p:txBody>
      </p:sp>
      <p:sp>
        <p:nvSpPr>
          <p:cNvPr id="6" name="Нижний колонтитул 5">
            <a:extLst>
              <a:ext uri="{FF2B5EF4-FFF2-40B4-BE49-F238E27FC236}">
                <a16:creationId xmlns:a16="http://schemas.microsoft.com/office/drawing/2014/main" id="{AEB5B890-F885-418C-9812-59970CAC6BCD}"/>
              </a:ext>
            </a:extLst>
          </p:cNvPr>
          <p:cNvSpPr>
            <a:spLocks noGrp="1"/>
          </p:cNvSpPr>
          <p:nvPr>
            <p:ph type="ftr" sz="quarter" idx="10"/>
          </p:nvPr>
        </p:nvSpPr>
        <p:spPr/>
        <p:txBody>
          <a:bodyPr rtlCol="0"/>
          <a:lstStyle/>
          <a:p>
            <a:pPr rtl="0"/>
            <a:endParaRPr lang="ru-RU" noProof="0"/>
          </a:p>
        </p:txBody>
      </p:sp>
      <p:sp>
        <p:nvSpPr>
          <p:cNvPr id="7" name="Номер слайда 6">
            <a:extLst>
              <a:ext uri="{FF2B5EF4-FFF2-40B4-BE49-F238E27FC236}">
                <a16:creationId xmlns:a16="http://schemas.microsoft.com/office/drawing/2014/main" id="{50521507-88DE-417D-8076-D9152E1E1409}"/>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4" name="Текст 3">
            <a:extLst>
              <a:ext uri="{FF2B5EF4-FFF2-40B4-BE49-F238E27FC236}">
                <a16:creationId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ru-RU" noProof="0"/>
              <a:t>ПОДЗАГОЛОВОК</a:t>
            </a:r>
          </a:p>
        </p:txBody>
      </p:sp>
      <p:sp>
        <p:nvSpPr>
          <p:cNvPr id="21" name="Полилиния: фигура 20">
            <a:extLst>
              <a:ext uri="{FF2B5EF4-FFF2-40B4-BE49-F238E27FC236}">
                <a16:creationId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
        <p:nvSpPr>
          <p:cNvPr id="19" name="Полилиния: Фигура 18">
            <a:extLst>
              <a:ext uri="{FF2B5EF4-FFF2-40B4-BE49-F238E27FC236}">
                <a16:creationId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Tree>
    <p:extLst>
      <p:ext uri="{BB962C8B-B14F-4D97-AF65-F5344CB8AC3E}">
        <p14:creationId xmlns:p14="http://schemas.microsoft.com/office/powerpoint/2010/main" val="1572157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блоков содержимого со значком">
    <p:spTree>
      <p:nvGrpSpPr>
        <p:cNvPr id="1" name=""/>
        <p:cNvGrpSpPr/>
        <p:nvPr/>
      </p:nvGrpSpPr>
      <p:grpSpPr>
        <a:xfrm>
          <a:off x="0" y="0"/>
          <a:ext cx="0" cy="0"/>
          <a:chOff x="0" y="0"/>
          <a:chExt cx="0" cy="0"/>
        </a:xfrm>
      </p:grpSpPr>
      <p:sp>
        <p:nvSpPr>
          <p:cNvPr id="6" name="Рисунок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rtlCol="0" anchor="t">
            <a:noAutofit/>
          </a:bodyPr>
          <a:lstStyle>
            <a:lvl1pPr marL="0" indent="0" algn="ctr">
              <a:lnSpc>
                <a:spcPct val="100000"/>
              </a:lnSpc>
              <a:buNone/>
              <a:defRPr sz="1200" i="1">
                <a:solidFill>
                  <a:schemeClr val="bg1"/>
                </a:solidFill>
              </a:defRPr>
            </a:lvl1pPr>
          </a:lstStyle>
          <a:p>
            <a:pPr rtl="0"/>
            <a:r>
              <a:rPr lang="ru-RU" noProof="0"/>
              <a:t>Перетащите сюда </a:t>
            </a:r>
            <a:br>
              <a:rPr lang="ru-RU" noProof="0"/>
            </a:br>
            <a:r>
              <a:rPr lang="ru-RU" noProof="0"/>
              <a:t>свою фоновую фотографию</a:t>
            </a:r>
          </a:p>
        </p:txBody>
      </p:sp>
      <p:sp>
        <p:nvSpPr>
          <p:cNvPr id="9" name="Полилиния: фигура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ru-RU" noProof="0"/>
              <a:t>Образец заголовка</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5" name="Текст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3" name="Текст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15" name="Текст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6" name="Текст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17" name="Текст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8" name="Текст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19" name="Текст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20" name="Текст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21" name="Текст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22" name="Текст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23" name="Текст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24" name="Текст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Tree>
    <p:extLst>
      <p:ext uri="{BB962C8B-B14F-4D97-AF65-F5344CB8AC3E}">
        <p14:creationId xmlns:p14="http://schemas.microsoft.com/office/powerpoint/2010/main" val="1325939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7" name="Прямоугольник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p:cNvSpPr>
            <a:spLocks noGrp="1"/>
          </p:cNvSpPr>
          <p:nvPr>
            <p:ph type="title"/>
          </p:nvPr>
        </p:nvSpPr>
        <p:spPr>
          <a:xfrm>
            <a:off x="581192" y="702156"/>
            <a:ext cx="11029616" cy="1013800"/>
          </a:xfrm>
        </p:spPr>
        <p:txBody>
          <a:bodyPr rtlCol="0"/>
          <a:lstStyle/>
          <a:p>
            <a:pPr rtl="0"/>
            <a:r>
              <a:rPr lang="en-US"/>
              <a:t>Click to edit Master title style</a:t>
            </a:r>
            <a:endParaRPr lang="ru-RU"/>
          </a:p>
        </p:txBody>
      </p:sp>
      <p:sp>
        <p:nvSpPr>
          <p:cNvPr id="3" name="Объект 2"/>
          <p:cNvSpPr>
            <a:spLocks noGrp="1"/>
          </p:cNvSpPr>
          <p:nvPr>
            <p:ph idx="1"/>
          </p:nvPr>
        </p:nvSpPr>
        <p:spPr>
          <a:xfrm>
            <a:off x="581192" y="2180496"/>
            <a:ext cx="11029615" cy="3678303"/>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4" name="Дата 3"/>
          <p:cNvSpPr>
            <a:spLocks noGrp="1"/>
          </p:cNvSpPr>
          <p:nvPr>
            <p:ph type="dt" sz="half" idx="10"/>
          </p:nvPr>
        </p:nvSpPr>
        <p:spPr/>
        <p:txBody>
          <a:bodyPr rtlCol="0"/>
          <a:lstStyle/>
          <a:p>
            <a:pPr rtl="0"/>
            <a:fld id="{1E87B0E0-754C-4477-80CA-88F8319B7DB8}" type="datetime1">
              <a:rPr lang="ru-RU" smtClean="0"/>
              <a:t>22.10.2023</a:t>
            </a:fld>
            <a:endParaRPr lang="ru-RU"/>
          </a:p>
        </p:txBody>
      </p:sp>
      <p:sp>
        <p:nvSpPr>
          <p:cNvPr id="5" name="Нижний колонтитул 4"/>
          <p:cNvSpPr>
            <a:spLocks noGrp="1"/>
          </p:cNvSpPr>
          <p:nvPr>
            <p:ph type="ftr" sz="quarter" idx="11"/>
          </p:nvPr>
        </p:nvSpPr>
        <p:spPr/>
        <p:txBody>
          <a:bodyPr rtlCol="0"/>
          <a:lstStyle/>
          <a:p>
            <a:pPr rtl="0"/>
            <a:endParaRPr lang="ru-RU"/>
          </a:p>
        </p:txBody>
      </p:sp>
      <p:sp>
        <p:nvSpPr>
          <p:cNvPr id="6" name="Номер слайда 5"/>
          <p:cNvSpPr>
            <a:spLocks noGrp="1"/>
          </p:cNvSpPr>
          <p:nvPr>
            <p:ph type="sldNum" sz="quarter" idx="12"/>
          </p:nvPr>
        </p:nvSpPr>
        <p:spPr>
          <a:xfrm>
            <a:off x="10558300" y="5956137"/>
            <a:ext cx="1052508" cy="365125"/>
          </a:xfrm>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27399816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6 блоков содержимого со значком">
    <p:spTree>
      <p:nvGrpSpPr>
        <p:cNvPr id="1" name=""/>
        <p:cNvGrpSpPr/>
        <p:nvPr/>
      </p:nvGrpSpPr>
      <p:grpSpPr>
        <a:xfrm>
          <a:off x="0" y="0"/>
          <a:ext cx="0" cy="0"/>
          <a:chOff x="0" y="0"/>
          <a:chExt cx="0" cy="0"/>
        </a:xfrm>
      </p:grpSpPr>
      <p:sp>
        <p:nvSpPr>
          <p:cNvPr id="25" name="Полилиния: фигура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
        <p:nvSpPr>
          <p:cNvPr id="20" name="Текст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ru-RU" noProof="0"/>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ru-RU" noProof="0"/>
              <a:t>Образец заголовка</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5" name="Текст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3" name="Текст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15" name="Текст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6" name="Текст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17" name="Текст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8" name="Текст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29" name="Рисунок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30" name="Рисунок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31" name="Рисунок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21" name="Текст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ru-RU" noProof="0"/>
              <a:t>ПОДЗАГОЛОВОК</a:t>
            </a:r>
          </a:p>
        </p:txBody>
      </p:sp>
      <p:sp>
        <p:nvSpPr>
          <p:cNvPr id="26" name="Полилиния: фигура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Tree>
    <p:extLst>
      <p:ext uri="{BB962C8B-B14F-4D97-AF65-F5344CB8AC3E}">
        <p14:creationId xmlns:p14="http://schemas.microsoft.com/office/powerpoint/2010/main" val="3681025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Только заголовок и подзаголовок — темный">
    <p:spTree>
      <p:nvGrpSpPr>
        <p:cNvPr id="1" name=""/>
        <p:cNvGrpSpPr/>
        <p:nvPr/>
      </p:nvGrpSpPr>
      <p:grpSpPr>
        <a:xfrm>
          <a:off x="0" y="0"/>
          <a:ext cx="0" cy="0"/>
          <a:chOff x="0" y="0"/>
          <a:chExt cx="0" cy="0"/>
        </a:xfrm>
      </p:grpSpPr>
      <p:sp>
        <p:nvSpPr>
          <p:cNvPr id="25" name="Полилиния: фигура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
        <p:nvSpPr>
          <p:cNvPr id="20" name="Текст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ru-RU" noProof="0"/>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ru-RU" noProof="0"/>
              <a:t>Образец заголовка</a:t>
            </a:r>
          </a:p>
        </p:txBody>
      </p:sp>
      <p:sp>
        <p:nvSpPr>
          <p:cNvPr id="21" name="Текст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ru-RU" noProof="0"/>
              <a:t>ПОДЗАГОЛОВОК</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26" name="Полилиния: фигура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Tree>
    <p:extLst>
      <p:ext uri="{BB962C8B-B14F-4D97-AF65-F5344CB8AC3E}">
        <p14:creationId xmlns:p14="http://schemas.microsoft.com/office/powerpoint/2010/main" val="19703609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Только заголовок и подзаголовок — полная фотография">
    <p:bg>
      <p:bgPr>
        <a:solidFill>
          <a:schemeClr val="bg1"/>
        </a:solidFill>
        <a:effectLst/>
      </p:bgPr>
    </p:bg>
    <p:spTree>
      <p:nvGrpSpPr>
        <p:cNvPr id="1" name=""/>
        <p:cNvGrpSpPr/>
        <p:nvPr/>
      </p:nvGrpSpPr>
      <p:grpSpPr>
        <a:xfrm>
          <a:off x="0" y="0"/>
          <a:ext cx="0" cy="0"/>
          <a:chOff x="0" y="0"/>
          <a:chExt cx="0" cy="0"/>
        </a:xfrm>
      </p:grpSpPr>
      <p:sp>
        <p:nvSpPr>
          <p:cNvPr id="24" name="Рисунок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rtlCol="0" anchor="t">
            <a:noAutofit/>
          </a:bodyPr>
          <a:lstStyle>
            <a:lvl1pPr marL="0" indent="0" algn="ctr">
              <a:lnSpc>
                <a:spcPct val="100000"/>
              </a:lnSpc>
              <a:buNone/>
              <a:defRPr sz="1200" i="1">
                <a:solidFill>
                  <a:schemeClr val="bg1"/>
                </a:solidFill>
              </a:defRPr>
            </a:lvl1pPr>
          </a:lstStyle>
          <a:p>
            <a:pPr rtl="0"/>
            <a:r>
              <a:rPr lang="ru-RU" noProof="0"/>
              <a:t>Перетащите сюда </a:t>
            </a:r>
            <a:br>
              <a:rPr lang="ru-RU" noProof="0"/>
            </a:br>
            <a:r>
              <a:rPr lang="ru-RU" noProof="0"/>
              <a:t>свою фоновую фотографию</a:t>
            </a:r>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rtlCol="0"/>
          <a:lstStyle>
            <a:lvl1pPr>
              <a:defRPr cap="all" baseline="0">
                <a:solidFill>
                  <a:schemeClr val="bg1"/>
                </a:solidFill>
              </a:defRPr>
            </a:lvl1pPr>
          </a:lstStyle>
          <a:p>
            <a:pPr rtl="0"/>
            <a:r>
              <a:rPr lang="ru-RU" noProof="0"/>
              <a:t>Образец заголовка</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lvl1pPr>
              <a:defRPr>
                <a:solidFill>
                  <a:schemeClr val="bg1"/>
                </a:solidFill>
              </a:defRPr>
            </a:lvl1pPr>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9" name="Полилиния: фигура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3" name="Текст 3">
            <a:extLst>
              <a:ext uri="{FF2B5EF4-FFF2-40B4-BE49-F238E27FC236}">
                <a16:creationId xmlns:a16="http://schemas.microsoft.com/office/drawing/2014/main" id="{0A18EF7D-14D0-4362-B8BD-722D3D54D429}"/>
              </a:ext>
            </a:extLst>
          </p:cNvPr>
          <p:cNvSpPr>
            <a:spLocks noGrp="1"/>
          </p:cNvSpPr>
          <p:nvPr>
            <p:ph type="body" sz="quarter" idx="13"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ru-RU" noProof="0"/>
              <a:t>ПОДЗАГОЛОВОК</a:t>
            </a:r>
          </a:p>
        </p:txBody>
      </p:sp>
    </p:spTree>
    <p:extLst>
      <p:ext uri="{BB962C8B-B14F-4D97-AF65-F5344CB8AC3E}">
        <p14:creationId xmlns:p14="http://schemas.microsoft.com/office/powerpoint/2010/main" val="2651398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Только заголовок и подзаголовок — светлый">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1" name="Текст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tx1"/>
                </a:solidFill>
                <a:latin typeface="+mj-lt"/>
              </a:defRPr>
            </a:lvl1pPr>
          </a:lstStyle>
          <a:p>
            <a:pPr lvl="0" rtl="0"/>
            <a:r>
              <a:rPr lang="ru-RU" noProof="0"/>
              <a:t>ПОДЗАГОЛОВОК</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3" name="Заголовок 2">
            <a:extLst>
              <a:ext uri="{FF2B5EF4-FFF2-40B4-BE49-F238E27FC236}">
                <a16:creationId xmlns:a16="http://schemas.microsoft.com/office/drawing/2014/main" id="{72F32FC1-1FF6-4874-9835-EB1A90F7E9F5}"/>
              </a:ext>
            </a:extLst>
          </p:cNvPr>
          <p:cNvSpPr>
            <a:spLocks noGrp="1"/>
          </p:cNvSpPr>
          <p:nvPr>
            <p:ph type="title"/>
          </p:nvPr>
        </p:nvSpPr>
        <p:spPr/>
        <p:txBody>
          <a:bodyPr rtlCol="0"/>
          <a:lstStyle/>
          <a:p>
            <a:pPr rtl="0"/>
            <a:r>
              <a:rPr lang="ru-RU" noProof="0"/>
              <a:t>Образец заголовка</a:t>
            </a:r>
          </a:p>
        </p:txBody>
      </p:sp>
      <p:sp>
        <p:nvSpPr>
          <p:cNvPr id="10" name="Полилиния: фигура 9">
            <a:extLst>
              <a:ext uri="{FF2B5EF4-FFF2-40B4-BE49-F238E27FC236}">
                <a16:creationId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Tree>
    <p:extLst>
      <p:ext uri="{BB962C8B-B14F-4D97-AF65-F5344CB8AC3E}">
        <p14:creationId xmlns:p14="http://schemas.microsoft.com/office/powerpoint/2010/main" val="586554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Команда">
    <p:spTree>
      <p:nvGrpSpPr>
        <p:cNvPr id="1" name=""/>
        <p:cNvGrpSpPr/>
        <p:nvPr/>
      </p:nvGrpSpPr>
      <p:grpSpPr>
        <a:xfrm>
          <a:off x="0" y="0"/>
          <a:ext cx="0" cy="0"/>
          <a:chOff x="0" y="0"/>
          <a:chExt cx="0" cy="0"/>
        </a:xfrm>
      </p:grpSpPr>
      <p:sp>
        <p:nvSpPr>
          <p:cNvPr id="20" name="Текст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ru-RU" noProof="0"/>
          </a:p>
        </p:txBody>
      </p:sp>
      <p:sp>
        <p:nvSpPr>
          <p:cNvPr id="19" name="Полилиния: Фигура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5" name="Текст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13" name="Текст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15" name="Текст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16" name="Текст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17" name="Текст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18" name="Текст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29" name="Рисунок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30" name="Рисунок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31" name="Рисунок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22" name="Текст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23" name="Текст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24" name="Текст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27" name="Текст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28" name="Текст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32" name="Текст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33" name="Рисунок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34" name="Рисунок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35" name="Рисунок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3" name="Заголовок 2">
            <a:extLst>
              <a:ext uri="{FF2B5EF4-FFF2-40B4-BE49-F238E27FC236}">
                <a16:creationId xmlns:a16="http://schemas.microsoft.com/office/drawing/2014/main" id="{7C0EBF36-B9CA-4962-B198-27B56B54E58C}"/>
              </a:ext>
            </a:extLst>
          </p:cNvPr>
          <p:cNvSpPr>
            <a:spLocks noGrp="1"/>
          </p:cNvSpPr>
          <p:nvPr>
            <p:ph type="title"/>
          </p:nvPr>
        </p:nvSpPr>
        <p:spPr/>
        <p:txBody>
          <a:bodyPr rtlCol="0"/>
          <a:lstStyle>
            <a:lvl1pPr>
              <a:defRPr>
                <a:solidFill>
                  <a:schemeClr val="bg1"/>
                </a:solidFill>
              </a:defRPr>
            </a:lvl1pPr>
          </a:lstStyle>
          <a:p>
            <a:pPr rtl="0"/>
            <a:r>
              <a:rPr lang="ru-RU" noProof="0"/>
              <a:t>Образец заголовка</a:t>
            </a:r>
          </a:p>
        </p:txBody>
      </p:sp>
    </p:spTree>
    <p:extLst>
      <p:ext uri="{BB962C8B-B14F-4D97-AF65-F5344CB8AC3E}">
        <p14:creationId xmlns:p14="http://schemas.microsoft.com/office/powerpoint/2010/main" val="10502727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Перечисленные изображения">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9" name="Текст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tx1"/>
                </a:solidFill>
                <a:latin typeface="+mj-lt"/>
              </a:defRPr>
            </a:lvl1pPr>
          </a:lstStyle>
          <a:p>
            <a:pPr lvl="0" rtl="0"/>
            <a:r>
              <a:rPr lang="ru-RU" noProof="0"/>
              <a:t>ПОДЗАГОЛОВОК</a:t>
            </a:r>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p:txBody>
          <a:bodyPr rtlCol="0"/>
          <a:lstStyle/>
          <a:p>
            <a:pPr rtl="0"/>
            <a:r>
              <a:rPr lang="ru-RU" noProof="0"/>
              <a:t>Образец заголовка</a:t>
            </a:r>
          </a:p>
        </p:txBody>
      </p:sp>
      <p:sp>
        <p:nvSpPr>
          <p:cNvPr id="3" name="Объект 2">
            <a:extLst>
              <a:ext uri="{FF2B5EF4-FFF2-40B4-BE49-F238E27FC236}">
                <a16:creationId xmlns:a16="http://schemas.microsoft.com/office/drawing/2014/main" id="{2E5EAA7C-AE70-48A8-B582-013424EB9C44}"/>
              </a:ext>
            </a:extLst>
          </p:cNvPr>
          <p:cNvSpPr>
            <a:spLocks noGrp="1"/>
          </p:cNvSpPr>
          <p:nvPr>
            <p:ph idx="1" hasCustomPrompt="1"/>
          </p:nvPr>
        </p:nvSpPr>
        <p:spPr>
          <a:xfrm>
            <a:off x="2095500" y="1992933"/>
            <a:ext cx="9388499" cy="1095375"/>
          </a:xfrm>
        </p:spPr>
        <p:txBody>
          <a:bodyPr rtlCol="0"/>
          <a:lstStyle>
            <a:lvl1pPr marL="0" indent="0">
              <a:buNone/>
              <a:defRPr/>
            </a:lvl1pPr>
          </a:lstStyle>
          <a:p>
            <a:pPr lvl="0" rtl="0"/>
            <a:r>
              <a:rPr lang="ru-RU" noProof="0"/>
              <a:t>Описание</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11" name="Рисунок 10">
            <a:extLst>
              <a:ext uri="{FF2B5EF4-FFF2-40B4-BE49-F238E27FC236}">
                <a16:creationId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rtlCol="0" anchor="ctr"/>
          <a:lstStyle>
            <a:lvl1pPr marL="0" indent="0" algn="ctr">
              <a:buNone/>
              <a:defRPr sz="1050" i="1"/>
            </a:lvl1pPr>
          </a:lstStyle>
          <a:p>
            <a:pPr rtl="0"/>
            <a:r>
              <a:rPr lang="ru-RU" noProof="0"/>
              <a:t>Разместите</a:t>
            </a:r>
            <a:br>
              <a:rPr lang="ru-RU" noProof="0"/>
            </a:br>
            <a:r>
              <a:rPr lang="ru-RU" noProof="0"/>
              <a:t>здесь изображение или логотип</a:t>
            </a:r>
          </a:p>
        </p:txBody>
      </p:sp>
      <p:sp>
        <p:nvSpPr>
          <p:cNvPr id="12" name="Рисунок 10">
            <a:extLst>
              <a:ext uri="{FF2B5EF4-FFF2-40B4-BE49-F238E27FC236}">
                <a16:creationId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rtlCol="0" anchor="ctr"/>
          <a:lstStyle>
            <a:lvl1pPr marL="0" indent="0" algn="ctr">
              <a:buNone/>
              <a:defRPr sz="1050" i="1"/>
            </a:lvl1pPr>
          </a:lstStyle>
          <a:p>
            <a:pPr rtl="0"/>
            <a:r>
              <a:rPr lang="ru-RU" noProof="0"/>
              <a:t>Разместите</a:t>
            </a:r>
            <a:br>
              <a:rPr lang="ru-RU" noProof="0"/>
            </a:br>
            <a:r>
              <a:rPr lang="ru-RU" noProof="0"/>
              <a:t>здесь изображение или логотип</a:t>
            </a:r>
          </a:p>
        </p:txBody>
      </p:sp>
      <p:sp>
        <p:nvSpPr>
          <p:cNvPr id="13" name="Рисунок 10">
            <a:extLst>
              <a:ext uri="{FF2B5EF4-FFF2-40B4-BE49-F238E27FC236}">
                <a16:creationId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rtlCol="0" anchor="ctr"/>
          <a:lstStyle>
            <a:lvl1pPr marL="0" indent="0" algn="ctr">
              <a:buNone/>
              <a:defRPr sz="1050" i="1"/>
            </a:lvl1pPr>
          </a:lstStyle>
          <a:p>
            <a:pPr rtl="0"/>
            <a:r>
              <a:rPr lang="ru-RU" noProof="0"/>
              <a:t>Разместите</a:t>
            </a:r>
            <a:br>
              <a:rPr lang="ru-RU" noProof="0"/>
            </a:br>
            <a:r>
              <a:rPr lang="ru-RU" noProof="0"/>
              <a:t>здесь изображение или логотип</a:t>
            </a:r>
          </a:p>
        </p:txBody>
      </p:sp>
      <p:sp>
        <p:nvSpPr>
          <p:cNvPr id="14" name="Объект 2">
            <a:extLst>
              <a:ext uri="{FF2B5EF4-FFF2-40B4-BE49-F238E27FC236}">
                <a16:creationId xmlns:a16="http://schemas.microsoft.com/office/drawing/2014/main" id="{CFB0B599-DDEF-43E9-A07F-FC328C595BCE}"/>
              </a:ext>
            </a:extLst>
          </p:cNvPr>
          <p:cNvSpPr>
            <a:spLocks noGrp="1"/>
          </p:cNvSpPr>
          <p:nvPr>
            <p:ph idx="16" hasCustomPrompt="1"/>
          </p:nvPr>
        </p:nvSpPr>
        <p:spPr>
          <a:xfrm>
            <a:off x="2095500" y="3422739"/>
            <a:ext cx="9388499" cy="1095375"/>
          </a:xfrm>
        </p:spPr>
        <p:txBody>
          <a:bodyPr rtlCol="0"/>
          <a:lstStyle>
            <a:lvl1pPr marL="0" indent="0">
              <a:buNone/>
              <a:defRPr/>
            </a:lvl1pPr>
          </a:lstStyle>
          <a:p>
            <a:pPr lvl="0" rtl="0"/>
            <a:r>
              <a:rPr lang="ru-RU" noProof="0"/>
              <a:t>Описание</a:t>
            </a:r>
          </a:p>
        </p:txBody>
      </p:sp>
      <p:sp>
        <p:nvSpPr>
          <p:cNvPr id="15" name="Объект 2">
            <a:extLst>
              <a:ext uri="{FF2B5EF4-FFF2-40B4-BE49-F238E27FC236}">
                <a16:creationId xmlns:a16="http://schemas.microsoft.com/office/drawing/2014/main" id="{63FF0857-6431-48DC-BE82-9A93C55CEFB4}"/>
              </a:ext>
            </a:extLst>
          </p:cNvPr>
          <p:cNvSpPr>
            <a:spLocks noGrp="1"/>
          </p:cNvSpPr>
          <p:nvPr>
            <p:ph idx="17" hasCustomPrompt="1"/>
          </p:nvPr>
        </p:nvSpPr>
        <p:spPr>
          <a:xfrm>
            <a:off x="2095500" y="4867850"/>
            <a:ext cx="9388499" cy="1095375"/>
          </a:xfrm>
        </p:spPr>
        <p:txBody>
          <a:bodyPr rtlCol="0"/>
          <a:lstStyle>
            <a:lvl1pPr marL="0" indent="0">
              <a:buNone/>
              <a:defRPr/>
            </a:lvl1pPr>
          </a:lstStyle>
          <a:p>
            <a:pPr lvl="0" rtl="0"/>
            <a:r>
              <a:rPr lang="ru-RU" noProof="0"/>
              <a:t>Описание</a:t>
            </a:r>
          </a:p>
        </p:txBody>
      </p:sp>
    </p:spTree>
    <p:extLst>
      <p:ext uri="{BB962C8B-B14F-4D97-AF65-F5344CB8AC3E}">
        <p14:creationId xmlns:p14="http://schemas.microsoft.com/office/powerpoint/2010/main" val="10363100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9" name="Текст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tx1"/>
                </a:solidFill>
                <a:latin typeface="+mj-lt"/>
              </a:defRPr>
            </a:lvl1pPr>
          </a:lstStyle>
          <a:p>
            <a:pPr lvl="0" rtl="0"/>
            <a:r>
              <a:rPr lang="ru-RU" noProof="0"/>
              <a:t>ПОДЗАГОЛОВОК</a:t>
            </a:r>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p:txBody>
          <a:bodyPr rtlCol="0"/>
          <a:lstStyle/>
          <a:p>
            <a:pPr rtl="0"/>
            <a:r>
              <a:rPr lang="ru-RU" noProof="0"/>
              <a:t>Образец заголовка</a:t>
            </a:r>
          </a:p>
        </p:txBody>
      </p:sp>
      <p:sp>
        <p:nvSpPr>
          <p:cNvPr id="3" name="Объект 2">
            <a:extLst>
              <a:ext uri="{FF2B5EF4-FFF2-40B4-BE49-F238E27FC236}">
                <a16:creationId xmlns:a16="http://schemas.microsoft.com/office/drawing/2014/main" id="{2E5EAA7C-AE70-48A8-B582-013424EB9C44}"/>
              </a:ext>
            </a:extLst>
          </p:cNvPr>
          <p:cNvSpPr>
            <a:spLocks noGrp="1"/>
          </p:cNvSpPr>
          <p:nvPr>
            <p:ph idx="1"/>
          </p:nvPr>
        </p:nvSpPr>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34714212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Спасибо за внимание!">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Рисунок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rtlCol="0" anchor="ctr"/>
          <a:lstStyle>
            <a:lvl1pPr marL="0" indent="0" algn="r">
              <a:lnSpc>
                <a:spcPct val="100000"/>
              </a:lnSpc>
              <a:buNone/>
              <a:defRPr sz="1200" i="1">
                <a:solidFill>
                  <a:schemeClr val="bg1">
                    <a:lumMod val="75000"/>
                  </a:schemeClr>
                </a:solidFill>
              </a:defRPr>
            </a:lvl1pPr>
          </a:lstStyle>
          <a:p>
            <a:pPr rtl="0"/>
            <a:r>
              <a:rPr lang="ru-RU" noProof="0"/>
              <a:t>Перетащите сюда </a:t>
            </a:r>
            <a:br>
              <a:rPr lang="ru-RU" noProof="0"/>
            </a:br>
            <a:r>
              <a:rPr lang="ru-RU" noProof="0"/>
              <a:t>свою фоновую фотографию</a:t>
            </a:r>
          </a:p>
        </p:txBody>
      </p:sp>
      <p:sp>
        <p:nvSpPr>
          <p:cNvPr id="2" name="Заголовок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rtlCol="0" anchor="ctr"/>
          <a:lstStyle>
            <a:lvl1pPr algn="l">
              <a:lnSpc>
                <a:spcPct val="65000"/>
              </a:lnSpc>
              <a:defRPr sz="8800" cap="all" baseline="0">
                <a:solidFill>
                  <a:schemeClr val="bg1"/>
                </a:solidFill>
              </a:defRPr>
            </a:lvl1pPr>
          </a:lstStyle>
          <a:p>
            <a:pPr rtl="0"/>
            <a:r>
              <a:rPr lang="ru-RU" noProof="0"/>
              <a:t>Спасибо </a:t>
            </a:r>
            <a:br>
              <a:rPr lang="ru-RU" noProof="0"/>
            </a:br>
            <a:r>
              <a:rPr lang="ru-RU" noProof="0"/>
              <a:t>за внимание!</a:t>
            </a:r>
          </a:p>
        </p:txBody>
      </p:sp>
      <p:sp>
        <p:nvSpPr>
          <p:cNvPr id="6" name="Текст 5">
            <a:extLst>
              <a:ext uri="{FF2B5EF4-FFF2-40B4-BE49-F238E27FC236}">
                <a16:creationId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rtlCol="0"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ru-RU" noProof="0"/>
              <a:t>Полное имя</a:t>
            </a:r>
          </a:p>
        </p:txBody>
      </p:sp>
      <p:sp>
        <p:nvSpPr>
          <p:cNvPr id="9" name="Текст 5">
            <a:extLst>
              <a:ext uri="{FF2B5EF4-FFF2-40B4-BE49-F238E27FC236}">
                <a16:creationId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rtlCol="0"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ru-RU" noProof="0"/>
              <a:t>Электронная почта</a:t>
            </a:r>
          </a:p>
        </p:txBody>
      </p:sp>
      <p:sp>
        <p:nvSpPr>
          <p:cNvPr id="10" name="Текст 5">
            <a:extLst>
              <a:ext uri="{FF2B5EF4-FFF2-40B4-BE49-F238E27FC236}">
                <a16:creationId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rtlCol="0"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ru-RU" noProof="0"/>
              <a:t>Телефон</a:t>
            </a:r>
          </a:p>
        </p:txBody>
      </p:sp>
      <p:sp>
        <p:nvSpPr>
          <p:cNvPr id="11" name="Текст 5">
            <a:extLst>
              <a:ext uri="{FF2B5EF4-FFF2-40B4-BE49-F238E27FC236}">
                <a16:creationId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rtlCol="0"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ru-RU" noProof="0"/>
              <a:t>ДОЛЖНОСТЬ</a:t>
            </a:r>
          </a:p>
        </p:txBody>
      </p:sp>
    </p:spTree>
    <p:extLst>
      <p:ext uri="{BB962C8B-B14F-4D97-AF65-F5344CB8AC3E}">
        <p14:creationId xmlns:p14="http://schemas.microsoft.com/office/powerpoint/2010/main" val="2705560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Два объекта">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rtlCol="0"/>
          <a:lstStyle/>
          <a:p>
            <a:pPr rtl="0"/>
            <a:r>
              <a:rPr lang="ru-RU" noProof="0"/>
              <a:t>Образец заголовка</a:t>
            </a:r>
          </a:p>
        </p:txBody>
      </p:sp>
      <p:sp>
        <p:nvSpPr>
          <p:cNvPr id="3" name="Объект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4" name="Объект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5" name="Дата 4"/>
          <p:cNvSpPr>
            <a:spLocks noGrp="1"/>
          </p:cNvSpPr>
          <p:nvPr>
            <p:ph type="dt" sz="half" idx="10"/>
          </p:nvPr>
        </p:nvSpPr>
        <p:spPr/>
        <p:txBody>
          <a:bodyPr rtlCol="0"/>
          <a:lstStyle/>
          <a:p>
            <a:pPr rtl="0"/>
            <a:fld id="{B3A6FFAF-8CA9-477E-8DA9-1FA61DF88751}" type="datetime1">
              <a:rPr lang="ru-RU" noProof="0" smtClean="0"/>
              <a:t>22.10.2023</a:t>
            </a:fld>
            <a:endParaRPr lang="ru-RU" noProof="0"/>
          </a:p>
        </p:txBody>
      </p:sp>
      <p:sp>
        <p:nvSpPr>
          <p:cNvPr id="6" name="Нижний колонтитул 5"/>
          <p:cNvSpPr>
            <a:spLocks noGrp="1"/>
          </p:cNvSpPr>
          <p:nvPr>
            <p:ph type="ftr" sz="quarter" idx="11"/>
          </p:nvPr>
        </p:nvSpPr>
        <p:spPr/>
        <p:txBody>
          <a:bodyPr rtlCol="0"/>
          <a:lstStyle/>
          <a:p>
            <a:pPr rtl="0"/>
            <a:endParaRPr lang="ru-RU" noProof="0"/>
          </a:p>
        </p:txBody>
      </p:sp>
      <p:sp>
        <p:nvSpPr>
          <p:cNvPr id="7" name="Номер слайда 6"/>
          <p:cNvSpPr>
            <a:spLocks noGrp="1"/>
          </p:cNvSpPr>
          <p:nvPr>
            <p:ph type="sldNum" sz="quarter" idx="12"/>
          </p:nvPr>
        </p:nvSpPr>
        <p:spPr/>
        <p:txBody>
          <a:bodyPr rtlCol="0"/>
          <a:lstStyle/>
          <a:p>
            <a:pPr rtl="0"/>
            <a:fld id="{34B7E4EF-A1BD-40F4-AB7B-04F084DD991D}" type="slidenum">
              <a:rPr lang="ru-RU" noProof="0" smtClean="0"/>
              <a:t>‹#›</a:t>
            </a:fld>
            <a:endParaRPr lang="ru-RU" noProof="0"/>
          </a:p>
        </p:txBody>
      </p:sp>
    </p:spTree>
    <p:extLst>
      <p:ext uri="{BB962C8B-B14F-4D97-AF65-F5344CB8AC3E}">
        <p14:creationId xmlns:p14="http://schemas.microsoft.com/office/powerpoint/2010/main" val="417310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8" name="Прямоугольник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n-US"/>
              <a:t>Click to edit Master title style</a:t>
            </a:r>
            <a:endParaRPr lang="ru-RU"/>
          </a:p>
        </p:txBody>
      </p:sp>
      <p:sp>
        <p:nvSpPr>
          <p:cNvPr id="3" name="Текст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4" name="Дата 3"/>
          <p:cNvSpPr>
            <a:spLocks noGrp="1"/>
          </p:cNvSpPr>
          <p:nvPr>
            <p:ph type="dt" sz="half" idx="10"/>
          </p:nvPr>
        </p:nvSpPr>
        <p:spPr/>
        <p:txBody>
          <a:bodyPr rtlCol="0"/>
          <a:lstStyle>
            <a:lvl1pPr>
              <a:defRPr>
                <a:solidFill>
                  <a:schemeClr val="accent1">
                    <a:lumMod val="75000"/>
                    <a:lumOff val="25000"/>
                  </a:schemeClr>
                </a:solidFill>
              </a:defRPr>
            </a:lvl1pPr>
          </a:lstStyle>
          <a:p>
            <a:pPr rtl="0"/>
            <a:fld id="{9317EAC1-6C84-442C-8E88-63BE1308B9AD}" type="datetime1">
              <a:rPr lang="ru-RU" smtClean="0"/>
              <a:t>22.10.2023</a:t>
            </a:fld>
            <a:endParaRPr lang="ru-RU"/>
          </a:p>
        </p:txBody>
      </p:sp>
      <p:sp>
        <p:nvSpPr>
          <p:cNvPr id="5" name="Нижний колонтитул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ru-RU"/>
          </a:p>
        </p:txBody>
      </p:sp>
      <p:sp>
        <p:nvSpPr>
          <p:cNvPr id="6" name="Номер слайда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Прямоугольник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p:cNvSpPr>
            <a:spLocks noGrp="1"/>
          </p:cNvSpPr>
          <p:nvPr>
            <p:ph type="title"/>
          </p:nvPr>
        </p:nvSpPr>
        <p:spPr>
          <a:xfrm>
            <a:off x="581193" y="729658"/>
            <a:ext cx="11029616" cy="988332"/>
          </a:xfrm>
        </p:spPr>
        <p:txBody>
          <a:bodyPr rtlCol="0"/>
          <a:lstStyle/>
          <a:p>
            <a:pPr rtl="0"/>
            <a:r>
              <a:rPr lang="en-US"/>
              <a:t>Click to edit Master title style</a:t>
            </a:r>
            <a:endParaRPr lang="ru-RU"/>
          </a:p>
        </p:txBody>
      </p:sp>
      <p:sp>
        <p:nvSpPr>
          <p:cNvPr id="3" name="Объект 2"/>
          <p:cNvSpPr>
            <a:spLocks noGrp="1"/>
          </p:cNvSpPr>
          <p:nvPr>
            <p:ph sz="half" idx="1"/>
          </p:nvPr>
        </p:nvSpPr>
        <p:spPr>
          <a:xfrm>
            <a:off x="581193" y="2228003"/>
            <a:ext cx="5422390" cy="3633047"/>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4" name="Объект 3"/>
          <p:cNvSpPr>
            <a:spLocks noGrp="1"/>
          </p:cNvSpPr>
          <p:nvPr>
            <p:ph sz="half" idx="2"/>
          </p:nvPr>
        </p:nvSpPr>
        <p:spPr>
          <a:xfrm>
            <a:off x="6188417" y="2228003"/>
            <a:ext cx="5422392" cy="3633047"/>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5" name="Дата 4"/>
          <p:cNvSpPr>
            <a:spLocks noGrp="1"/>
          </p:cNvSpPr>
          <p:nvPr>
            <p:ph type="dt" sz="half" idx="10"/>
          </p:nvPr>
        </p:nvSpPr>
        <p:spPr/>
        <p:txBody>
          <a:bodyPr rtlCol="0"/>
          <a:lstStyle/>
          <a:p>
            <a:pPr rtl="0"/>
            <a:fld id="{56B404C7-1C11-4173-AE97-ACE1CDB1DA83}" type="datetime1">
              <a:rPr lang="ru-RU" smtClean="0"/>
              <a:t>22.10.2023</a:t>
            </a:fld>
            <a:endParaRPr lang="ru-RU"/>
          </a:p>
        </p:txBody>
      </p:sp>
      <p:sp>
        <p:nvSpPr>
          <p:cNvPr id="6" name="Нижний колонтитул 5"/>
          <p:cNvSpPr>
            <a:spLocks noGrp="1"/>
          </p:cNvSpPr>
          <p:nvPr>
            <p:ph type="ftr" sz="quarter" idx="11"/>
          </p:nvPr>
        </p:nvSpPr>
        <p:spPr/>
        <p:txBody>
          <a:bodyPr rtlCol="0"/>
          <a:lstStyle/>
          <a:p>
            <a:pPr rtl="0"/>
            <a:endParaRPr lang="ru-RU"/>
          </a:p>
        </p:txBody>
      </p:sp>
      <p:sp>
        <p:nvSpPr>
          <p:cNvPr id="7" name="Номер слайда 6"/>
          <p:cNvSpPr>
            <a:spLocks noGrp="1"/>
          </p:cNvSpPr>
          <p:nvPr>
            <p:ph type="sldNum" sz="quarter" idx="12"/>
          </p:nvPr>
        </p:nvSpPr>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1" name="Прямоугольник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2" name="Заголовок 1"/>
          <p:cNvSpPr>
            <a:spLocks noGrp="1"/>
          </p:cNvSpPr>
          <p:nvPr>
            <p:ph type="title"/>
          </p:nvPr>
        </p:nvSpPr>
        <p:spPr>
          <a:xfrm>
            <a:off x="581193" y="729658"/>
            <a:ext cx="11029616" cy="988332"/>
          </a:xfrm>
        </p:spPr>
        <p:txBody>
          <a:bodyPr rtlCol="0"/>
          <a:lstStyle/>
          <a:p>
            <a:pPr rtl="0"/>
            <a:r>
              <a:rPr lang="en-US"/>
              <a:t>Click to edit Master title style</a:t>
            </a:r>
            <a:endParaRPr lang="ru-RU"/>
          </a:p>
        </p:txBody>
      </p:sp>
      <p:sp>
        <p:nvSpPr>
          <p:cNvPr id="3" name="Текст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Объект 3"/>
          <p:cNvSpPr>
            <a:spLocks noGrp="1"/>
          </p:cNvSpPr>
          <p:nvPr>
            <p:ph sz="half" idx="2"/>
          </p:nvPr>
        </p:nvSpPr>
        <p:spPr>
          <a:xfrm>
            <a:off x="581194" y="2926052"/>
            <a:ext cx="5393100" cy="2934999"/>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5" name="Текст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Объект 5"/>
          <p:cNvSpPr>
            <a:spLocks noGrp="1"/>
          </p:cNvSpPr>
          <p:nvPr>
            <p:ph sz="quarter" idx="4"/>
          </p:nvPr>
        </p:nvSpPr>
        <p:spPr>
          <a:xfrm>
            <a:off x="6217709" y="2926052"/>
            <a:ext cx="5393100" cy="2934999"/>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7" name="Дата 6"/>
          <p:cNvSpPr>
            <a:spLocks noGrp="1"/>
          </p:cNvSpPr>
          <p:nvPr>
            <p:ph type="dt" sz="half" idx="10"/>
          </p:nvPr>
        </p:nvSpPr>
        <p:spPr/>
        <p:txBody>
          <a:bodyPr rtlCol="0"/>
          <a:lstStyle/>
          <a:p>
            <a:pPr rtl="0"/>
            <a:fld id="{81A08C9A-F61E-410C-8D06-F83B63A4711B}" type="datetime1">
              <a:rPr lang="ru-RU" smtClean="0"/>
              <a:t>22.10.2023</a:t>
            </a:fld>
            <a:endParaRPr lang="ru-RU"/>
          </a:p>
        </p:txBody>
      </p:sp>
      <p:sp>
        <p:nvSpPr>
          <p:cNvPr id="8" name="Нижний колонтитул 7"/>
          <p:cNvSpPr>
            <a:spLocks noGrp="1"/>
          </p:cNvSpPr>
          <p:nvPr>
            <p:ph type="ftr" sz="quarter" idx="11"/>
          </p:nvPr>
        </p:nvSpPr>
        <p:spPr/>
        <p:txBody>
          <a:bodyPr rtlCol="0"/>
          <a:lstStyle/>
          <a:p>
            <a:pPr rtl="0"/>
            <a:endParaRPr lang="ru-RU"/>
          </a:p>
        </p:txBody>
      </p:sp>
      <p:sp>
        <p:nvSpPr>
          <p:cNvPr id="9" name="Номер слайда 8"/>
          <p:cNvSpPr>
            <a:spLocks noGrp="1"/>
          </p:cNvSpPr>
          <p:nvPr>
            <p:ph type="sldNum" sz="quarter" idx="12"/>
          </p:nvPr>
        </p:nvSpPr>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rtlCol="0"/>
          <a:lstStyle/>
          <a:p>
            <a:pPr rtl="0"/>
            <a:fld id="{06D3CD88-AC87-4FC1-8AA2-0F05556AC852}" type="datetime1">
              <a:rPr lang="ru-RU" smtClean="0"/>
              <a:t>22.10.2023</a:t>
            </a:fld>
            <a:endParaRPr lang="ru-RU"/>
          </a:p>
        </p:txBody>
      </p:sp>
      <p:sp>
        <p:nvSpPr>
          <p:cNvPr id="4" name="Нижний колонтитул 3"/>
          <p:cNvSpPr>
            <a:spLocks noGrp="1"/>
          </p:cNvSpPr>
          <p:nvPr>
            <p:ph type="ftr" sz="quarter" idx="11"/>
          </p:nvPr>
        </p:nvSpPr>
        <p:spPr/>
        <p:txBody>
          <a:bodyPr rtlCol="0"/>
          <a:lstStyle/>
          <a:p>
            <a:pPr rtl="0"/>
            <a:endParaRPr lang="ru-RU"/>
          </a:p>
        </p:txBody>
      </p:sp>
      <p:sp>
        <p:nvSpPr>
          <p:cNvPr id="5" name="Номер слайда 4"/>
          <p:cNvSpPr>
            <a:spLocks noGrp="1"/>
          </p:cNvSpPr>
          <p:nvPr>
            <p:ph type="sldNum" sz="quarter" idx="12"/>
          </p:nvPr>
        </p:nvSpPr>
        <p:spPr/>
        <p:txBody>
          <a:bodyPr rtlCol="0"/>
          <a:lstStyle/>
          <a:p>
            <a:pPr rtl="0"/>
            <a:fld id="{D57F1E4F-1CFF-5643-939E-217C01CDF565}" type="slidenum">
              <a:rPr lang="ru-RU" smtClean="0"/>
              <a:pPr rtl="0"/>
              <a:t>‹#›</a:t>
            </a:fld>
            <a:endParaRPr lang="ru-RU"/>
          </a:p>
        </p:txBody>
      </p:sp>
      <p:sp>
        <p:nvSpPr>
          <p:cNvPr id="7" name="Прямоугольник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8" name="Заголовок 1"/>
          <p:cNvSpPr>
            <a:spLocks noGrp="1"/>
          </p:cNvSpPr>
          <p:nvPr>
            <p:ph type="title"/>
          </p:nvPr>
        </p:nvSpPr>
        <p:spPr>
          <a:xfrm>
            <a:off x="575894" y="729658"/>
            <a:ext cx="11029616" cy="988332"/>
          </a:xfrm>
        </p:spPr>
        <p:txBody>
          <a:bodyPr rtlCol="0"/>
          <a:lstStyle/>
          <a:p>
            <a:pPr rtl="0"/>
            <a:r>
              <a:rPr lang="en-US"/>
              <a:t>Click to edit Master title style</a:t>
            </a:r>
            <a:endParaRPr lang="ru-RU"/>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rtlCol="0"/>
          <a:lstStyle/>
          <a:p>
            <a:pPr rtl="0"/>
            <a:fld id="{F1B0009C-43A7-442E-9A53-3E5FB03870F2}" type="datetime1">
              <a:rPr lang="ru-RU" smtClean="0"/>
              <a:t>22.10.2023</a:t>
            </a:fld>
            <a:endParaRPr lang="ru-RU"/>
          </a:p>
        </p:txBody>
      </p:sp>
      <p:sp>
        <p:nvSpPr>
          <p:cNvPr id="3" name="Нижний колонтитул 2"/>
          <p:cNvSpPr>
            <a:spLocks noGrp="1"/>
          </p:cNvSpPr>
          <p:nvPr>
            <p:ph type="ftr" sz="quarter" idx="11"/>
          </p:nvPr>
        </p:nvSpPr>
        <p:spPr/>
        <p:txBody>
          <a:bodyPr rtlCol="0"/>
          <a:lstStyle/>
          <a:p>
            <a:pPr rtl="0"/>
            <a:endParaRPr lang="ru-RU"/>
          </a:p>
        </p:txBody>
      </p:sp>
      <p:sp>
        <p:nvSpPr>
          <p:cNvPr id="4" name="Номер слайда 3"/>
          <p:cNvSpPr>
            <a:spLocks noGrp="1"/>
          </p:cNvSpPr>
          <p:nvPr>
            <p:ph type="sldNum" sz="quarter" idx="12"/>
          </p:nvPr>
        </p:nvSpPr>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9" name="Прямоугольник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n-US"/>
              <a:t>Click to edit Master title style</a:t>
            </a:r>
            <a:endParaRPr lang="ru-RU"/>
          </a:p>
        </p:txBody>
      </p:sp>
      <p:sp>
        <p:nvSpPr>
          <p:cNvPr id="3" name="Объект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4" name="Текст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Дата 4"/>
          <p:cNvSpPr>
            <a:spLocks noGrp="1"/>
          </p:cNvSpPr>
          <p:nvPr>
            <p:ph type="dt" sz="half" idx="10"/>
          </p:nvPr>
        </p:nvSpPr>
        <p:spPr/>
        <p:txBody>
          <a:bodyPr rtlCol="0"/>
          <a:lstStyle>
            <a:lvl1pPr>
              <a:defRPr>
                <a:solidFill>
                  <a:schemeClr val="accent1">
                    <a:lumMod val="75000"/>
                    <a:lumOff val="25000"/>
                  </a:schemeClr>
                </a:solidFill>
              </a:defRPr>
            </a:lvl1pPr>
          </a:lstStyle>
          <a:p>
            <a:pPr rtl="0"/>
            <a:fld id="{D9AADAC3-179B-49AA-A8D7-B2E70D0E899B}" type="datetime1">
              <a:rPr lang="ru-RU" smtClean="0"/>
              <a:t>22.10.2023</a:t>
            </a:fld>
            <a:endParaRPr lang="ru-RU"/>
          </a:p>
        </p:txBody>
      </p:sp>
      <p:sp>
        <p:nvSpPr>
          <p:cNvPr id="6" name="Нижний колонтитул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ru-RU"/>
          </a:p>
        </p:txBody>
      </p:sp>
      <p:sp>
        <p:nvSpPr>
          <p:cNvPr id="7" name="Номер слайда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n-US"/>
              <a:t>Click to edit Master title style</a:t>
            </a:r>
            <a:endParaRPr lang="ru-RU"/>
          </a:p>
        </p:txBody>
      </p:sp>
      <p:sp>
        <p:nvSpPr>
          <p:cNvPr id="3" name="Рисунок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a:t>Щелкните значок, чтобы добавить изображение</a:t>
            </a:r>
          </a:p>
        </p:txBody>
      </p:sp>
      <p:sp>
        <p:nvSpPr>
          <p:cNvPr id="4" name="Текст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Дата 4"/>
          <p:cNvSpPr>
            <a:spLocks noGrp="1"/>
          </p:cNvSpPr>
          <p:nvPr>
            <p:ph type="dt" sz="half" idx="10"/>
          </p:nvPr>
        </p:nvSpPr>
        <p:spPr/>
        <p:txBody>
          <a:bodyPr rtlCol="0"/>
          <a:lstStyle/>
          <a:p>
            <a:pPr rtl="0"/>
            <a:fld id="{6BE95E6D-EE8A-4AB4-A6E4-CDAE9E775FB7}" type="datetime1">
              <a:rPr lang="ru-RU" smtClean="0"/>
              <a:t>22.10.2023</a:t>
            </a:fld>
            <a:endParaRPr lang="ru-RU"/>
          </a:p>
        </p:txBody>
      </p:sp>
      <p:sp>
        <p:nvSpPr>
          <p:cNvPr id="6" name="Нижний колонтитул 5"/>
          <p:cNvSpPr>
            <a:spLocks noGrp="1"/>
          </p:cNvSpPr>
          <p:nvPr>
            <p:ph type="ftr" sz="quarter" idx="11"/>
          </p:nvPr>
        </p:nvSpPr>
        <p:spPr/>
        <p:txBody>
          <a:bodyPr rtlCol="0"/>
          <a:lstStyle/>
          <a:p>
            <a:pPr rtl="0"/>
            <a:endParaRPr lang="ru-RU"/>
          </a:p>
        </p:txBody>
      </p:sp>
      <p:sp>
        <p:nvSpPr>
          <p:cNvPr id="7" name="Номер слайда 6"/>
          <p:cNvSpPr>
            <a:spLocks noGrp="1"/>
          </p:cNvSpPr>
          <p:nvPr>
            <p:ph type="sldNum" sz="quarter" idx="12"/>
          </p:nvPr>
        </p:nvSpPr>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ru-RU"/>
              <a:t>Образец заголовка</a:t>
            </a:r>
          </a:p>
        </p:txBody>
      </p:sp>
      <p:sp>
        <p:nvSpPr>
          <p:cNvPr id="3" name="Текст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4" name="Дата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585DD959-E34E-4321-8E46-EA4484D707DA}" type="datetime1">
              <a:rPr lang="ru-RU" smtClean="0"/>
              <a:t>22.10.2023</a:t>
            </a:fld>
            <a:endParaRPr lang="ru-RU"/>
          </a:p>
        </p:txBody>
      </p:sp>
      <p:sp>
        <p:nvSpPr>
          <p:cNvPr id="5" name="Нижний колонтитул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ru-RU"/>
          </a:p>
        </p:txBody>
      </p:sp>
      <p:sp>
        <p:nvSpPr>
          <p:cNvPr id="6" name="Номер слайда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ru-RU" smtClean="0"/>
              <a:pPr rtl="0"/>
              <a:t>‹#›</a:t>
            </a:fld>
            <a:endParaRPr lang="ru-RU"/>
          </a:p>
        </p:txBody>
      </p:sp>
      <p:sp>
        <p:nvSpPr>
          <p:cNvPr id="9" name="Прямоугольник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0" name="Прямоугольник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1" name="Прямоугольник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00" r:id="rId13"/>
    <p:sldLayoutId id="2147483701" r:id="rId14"/>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pPr rtl="0"/>
            <a:r>
              <a:rPr lang="ru-RU" noProof="0"/>
              <a:t>Образец заголовка</a:t>
            </a:r>
          </a:p>
        </p:txBody>
      </p:sp>
      <p:sp>
        <p:nvSpPr>
          <p:cNvPr id="3" name="Текст 2">
            <a:extLst>
              <a:ext uri="{FF2B5EF4-FFF2-40B4-BE49-F238E27FC236}">
                <a16:creationId xmlns:a16="http://schemas.microsoft.com/office/drawing/2014/main" id="{65D946F0-677D-45B4-83B9-FD3BD3FFCA3C}"/>
              </a:ext>
            </a:extLst>
          </p:cNvPr>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5" name="Нижний колонтитул 4">
            <a:extLst>
              <a:ext uri="{FF2B5EF4-FFF2-40B4-BE49-F238E27FC236}">
                <a16:creationId xmlns:a16="http://schemas.microsoft.com/office/drawing/2014/main" id="{1445BE21-FA72-48F5-9A53-134902BF63DC}"/>
              </a:ext>
            </a:extLst>
          </p:cNvPr>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pPr rtl="0"/>
            <a:endParaRPr lang="ru-RU" noProof="0"/>
          </a:p>
        </p:txBody>
      </p:sp>
      <p:sp>
        <p:nvSpPr>
          <p:cNvPr id="6" name="Номер слайда 5">
            <a:extLst>
              <a:ext uri="{FF2B5EF4-FFF2-40B4-BE49-F238E27FC236}">
                <a16:creationId xmlns:a16="http://schemas.microsoft.com/office/drawing/2014/main" id="{70F79B29-5421-49A7-A511-D916B66A8890}"/>
              </a:ext>
            </a:extLst>
          </p:cNvPr>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392717739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diagramLayout" Target="../diagrams/layout1.xml"/><Relationship Id="rId7" Type="http://schemas.openxmlformats.org/officeDocument/2006/relationships/image" Target="../media/image8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0.png"/><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20.png"/><Relationship Id="rId4" Type="http://schemas.openxmlformats.org/officeDocument/2006/relationships/image" Target="../media/image310.png"/></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9.png"/><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3.xml"/><Relationship Id="rId4" Type="http://schemas.openxmlformats.org/officeDocument/2006/relationships/image" Target="../media/image150.png"/></Relationships>
</file>

<file path=ppt/slides/_rels/slide7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3.xml"/><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png"/><Relationship Id="rId1" Type="http://schemas.openxmlformats.org/officeDocument/2006/relationships/slideLayout" Target="../slideLayouts/slideLayout23.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60.png"/><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Прямоугольник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a:p>
        </p:txBody>
      </p:sp>
      <p:pic>
        <p:nvPicPr>
          <p:cNvPr id="7" name="Рисунок 6" descr="Цифровые подключения">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Группа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Прямоугольник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9" name="Прямоугольник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0" name="Прямоугольник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22" name="Прямоугольник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a:extLst>
              <a:ext uri="{FF2B5EF4-FFF2-40B4-BE49-F238E27FC236}">
                <a16:creationId xmlns:a16="http://schemas.microsoft.com/office/drawing/2014/main" id="{C02C5318-1A1E-49D0-B2E2-A4B0FA9E8A40}"/>
              </a:ext>
            </a:extLst>
          </p:cNvPr>
          <p:cNvSpPr>
            <a:spLocks noGrp="1"/>
          </p:cNvSpPr>
          <p:nvPr>
            <p:ph type="ctrTitle"/>
          </p:nvPr>
        </p:nvSpPr>
        <p:spPr>
          <a:xfrm>
            <a:off x="581191" y="4743073"/>
            <a:ext cx="10993549" cy="895244"/>
          </a:xfrm>
        </p:spPr>
        <p:txBody>
          <a:bodyPr rtlCol="0">
            <a:noAutofit/>
          </a:bodyPr>
          <a:lstStyle/>
          <a:p>
            <a:r>
              <a:rPr lang="ru-RU" sz="2400">
                <a:solidFill>
                  <a:schemeClr val="bg1"/>
                </a:solidFill>
                <a:latin typeface="Corbel"/>
              </a:rPr>
              <a:t>Основы обработки временных рядов алгоритмами МЛ и ИИ</a:t>
            </a:r>
            <a:endParaRPr lang="ru-RU" dirty="0">
              <a:solidFill>
                <a:schemeClr val="bg1"/>
              </a:solidFill>
            </a:endParaRPr>
          </a:p>
        </p:txBody>
      </p:sp>
      <p:sp>
        <p:nvSpPr>
          <p:cNvPr id="3" name="Подзаголовок 2">
            <a:extLst>
              <a:ext uri="{FF2B5EF4-FFF2-40B4-BE49-F238E27FC236}">
                <a16:creationId xmlns:a16="http://schemas.microsoft.com/office/drawing/2014/main" id="{48B6CF59-4E5B-494D-A2F7-97ADD01E6497}"/>
              </a:ext>
            </a:extLst>
          </p:cNvPr>
          <p:cNvSpPr>
            <a:spLocks noGrp="1"/>
          </p:cNvSpPr>
          <p:nvPr>
            <p:ph type="subTitle" idx="1"/>
          </p:nvPr>
        </p:nvSpPr>
        <p:spPr>
          <a:xfrm>
            <a:off x="581194" y="5797607"/>
            <a:ext cx="10993546" cy="484822"/>
          </a:xfrm>
        </p:spPr>
        <p:txBody>
          <a:bodyPr rtlCol="0">
            <a:normAutofit/>
          </a:bodyPr>
          <a:lstStyle/>
          <a:p>
            <a:pPr rtl="0"/>
            <a:r>
              <a:rPr lang="ru-RU" dirty="0">
                <a:solidFill>
                  <a:srgbClr val="7CEBFF"/>
                </a:solidFill>
                <a:latin typeface="Corbel"/>
              </a:rPr>
              <a:t>Лекция 5</a:t>
            </a:r>
            <a:endParaRPr lang="ru-RU"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E03652F0-F965-058C-5726-F0F5055DD62D}"/>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FC706158-8DEC-88DD-BED6-3909EF70069B}"/>
              </a:ext>
            </a:extLst>
          </p:cNvPr>
          <p:cNvSpPr txBox="1"/>
          <p:nvPr/>
        </p:nvSpPr>
        <p:spPr>
          <a:xfrm>
            <a:off x="193204" y="182042"/>
            <a:ext cx="6096982"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Кратные рёбра </a:t>
            </a:r>
            <a:r>
              <a:rPr kumimoji="0" lang="ru-RU" sz="1800" b="0" i="0" u="none" strike="noStrike" kern="1200" cap="none" spc="0" normalizeH="0" baseline="0" noProof="0" dirty="0">
                <a:ln>
                  <a:noFill/>
                </a:ln>
                <a:solidFill>
                  <a:prstClr val="black"/>
                </a:solidFill>
                <a:effectLst/>
                <a:uLnTx/>
                <a:uFillTx/>
                <a:latin typeface="Arial "/>
                <a:ea typeface="+mn-ea"/>
                <a:cs typeface="+mn-cs"/>
              </a:rPr>
              <a:t>- рёбра, имеющие одинаковые концевые вершины, по другому их называют ещё параллельными.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err="1">
                <a:ln>
                  <a:noFill/>
                </a:ln>
                <a:solidFill>
                  <a:prstClr val="black"/>
                </a:solidFill>
                <a:effectLst/>
                <a:uLnTx/>
                <a:uFillTx/>
                <a:latin typeface="Arial "/>
                <a:ea typeface="+mn-ea"/>
                <a:cs typeface="+mn-cs"/>
              </a:rPr>
              <a:t>Мультиграф</a:t>
            </a:r>
            <a:r>
              <a:rPr kumimoji="0" lang="ru-RU" sz="1800" b="0" i="0" u="none" strike="noStrike" kern="1200" cap="none" spc="0" normalizeH="0" baseline="0" noProof="0" dirty="0">
                <a:ln>
                  <a:noFill/>
                </a:ln>
                <a:solidFill>
                  <a:prstClr val="black"/>
                </a:solidFill>
                <a:effectLst/>
                <a:uLnTx/>
                <a:uFillTx/>
                <a:latin typeface="Arial "/>
                <a:ea typeface="+mn-ea"/>
                <a:cs typeface="+mn-cs"/>
              </a:rPr>
              <a:t> - граф с кратными рёбрами.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err="1">
                <a:ln>
                  <a:noFill/>
                </a:ln>
                <a:solidFill>
                  <a:prstClr val="black"/>
                </a:solidFill>
                <a:effectLst/>
                <a:uLnTx/>
                <a:uFillTx/>
                <a:latin typeface="Arial "/>
                <a:ea typeface="+mn-ea"/>
                <a:cs typeface="+mn-cs"/>
              </a:rPr>
              <a:t>Псевдомультиграф</a:t>
            </a:r>
            <a:r>
              <a:rPr kumimoji="0" lang="ru-RU" sz="1800" b="0" i="0" u="none" strike="noStrike" kern="1200" cap="none" spc="0" normalizeH="0" baseline="0" noProof="0" dirty="0">
                <a:ln>
                  <a:noFill/>
                </a:ln>
                <a:solidFill>
                  <a:prstClr val="black"/>
                </a:solidFill>
                <a:effectLst/>
                <a:uLnTx/>
                <a:uFillTx/>
                <a:latin typeface="Arial "/>
                <a:ea typeface="+mn-ea"/>
                <a:cs typeface="+mn-cs"/>
              </a:rPr>
              <a:t> - граф с петлями и кратными рёбрами.</a:t>
            </a:r>
          </a:p>
        </p:txBody>
      </p:sp>
      <p:pic>
        <p:nvPicPr>
          <p:cNvPr id="8" name="Рисунок 7">
            <a:extLst>
              <a:ext uri="{FF2B5EF4-FFF2-40B4-BE49-F238E27FC236}">
                <a16:creationId xmlns:a16="http://schemas.microsoft.com/office/drawing/2014/main" id="{51B57F51-8A28-3C03-7E0A-3CD74CD7CE08}"/>
              </a:ext>
            </a:extLst>
          </p:cNvPr>
          <p:cNvPicPr>
            <a:picLocks noChangeAspect="1"/>
          </p:cNvPicPr>
          <p:nvPr/>
        </p:nvPicPr>
        <p:blipFill>
          <a:blip r:embed="rId2">
            <a:clrChange>
              <a:clrFrom>
                <a:srgbClr val="F8F9F4"/>
              </a:clrFrom>
              <a:clrTo>
                <a:srgbClr val="F8F9F4">
                  <a:alpha val="0"/>
                </a:srgbClr>
              </a:clrTo>
            </a:clrChange>
          </a:blip>
          <a:stretch>
            <a:fillRect/>
          </a:stretch>
        </p:blipFill>
        <p:spPr>
          <a:xfrm>
            <a:off x="6162605" y="1779493"/>
            <a:ext cx="5836191" cy="4896465"/>
          </a:xfrm>
          <a:prstGeom prst="rect">
            <a:avLst/>
          </a:prstGeom>
        </p:spPr>
      </p:pic>
    </p:spTree>
    <p:extLst>
      <p:ext uri="{BB962C8B-B14F-4D97-AF65-F5344CB8AC3E}">
        <p14:creationId xmlns:p14="http://schemas.microsoft.com/office/powerpoint/2010/main" val="27033360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B2E38074-0DA6-1576-74CC-6341CF27A47D}"/>
              </a:ext>
            </a:extLst>
          </p:cNvPr>
          <p:cNvSpPr>
            <a:spLocks noGrp="1"/>
          </p:cNvSpPr>
          <p:nvPr>
            <p:ph type="body" sz="quarter" idx="12"/>
          </p:nvPr>
        </p:nvSpPr>
        <p:spPr>
          <a:xfrm>
            <a:off x="684213" y="1405643"/>
            <a:ext cx="10742837" cy="360000"/>
          </a:xfrm>
        </p:spPr>
        <p:txBody>
          <a:bodyPr/>
          <a:lstStyle/>
          <a:p>
            <a:r>
              <a:rPr lang="ru-RU" dirty="0"/>
              <a:t>Из обучающей выборки длины</a:t>
            </a:r>
            <a:r>
              <a:rPr lang="en-US" dirty="0"/>
              <a:t> M </a:t>
            </a:r>
            <a:r>
              <a:rPr lang="ru-RU" dirty="0"/>
              <a:t>выбирают с возвращением</a:t>
            </a:r>
            <a:r>
              <a:rPr lang="en-US" dirty="0"/>
              <a:t> M</a:t>
            </a:r>
            <a:r>
              <a:rPr lang="ru-RU" dirty="0"/>
              <a:t> объектов. При этом новая выборка также будет иметь</a:t>
            </a:r>
            <a:r>
              <a:rPr lang="en-US" dirty="0"/>
              <a:t> </a:t>
            </a:r>
            <a:r>
              <a:rPr lang="ru-RU" dirty="0"/>
              <a:t>размер </a:t>
            </a:r>
            <a:r>
              <a:rPr lang="en-US" dirty="0"/>
              <a:t>M</a:t>
            </a:r>
            <a:r>
              <a:rPr lang="ru-RU" dirty="0"/>
              <a:t>, но некоторые объекты в ней будут</a:t>
            </a:r>
            <a:r>
              <a:rPr lang="en-US" dirty="0"/>
              <a:t> </a:t>
            </a:r>
            <a:r>
              <a:rPr lang="ru-RU" dirty="0"/>
              <a:t>повторятся,</a:t>
            </a:r>
            <a:r>
              <a:rPr lang="en-US" dirty="0"/>
              <a:t> </a:t>
            </a:r>
            <a:r>
              <a:rPr lang="ru-RU" dirty="0"/>
              <a:t>а некоторые</a:t>
            </a:r>
            <a:r>
              <a:rPr lang="en-US" dirty="0"/>
              <a:t> </a:t>
            </a:r>
            <a:r>
              <a:rPr lang="ru-RU" dirty="0"/>
              <a:t>объекты из исходной выборки в нее не</a:t>
            </a:r>
            <a:r>
              <a:rPr lang="en-US" dirty="0"/>
              <a:t> </a:t>
            </a:r>
            <a:r>
              <a:rPr lang="ru-RU" dirty="0"/>
              <a:t>попадут. </a:t>
            </a:r>
          </a:p>
        </p:txBody>
      </p:sp>
      <p:sp>
        <p:nvSpPr>
          <p:cNvPr id="3" name="Номер слайда 2">
            <a:extLst>
              <a:ext uri="{FF2B5EF4-FFF2-40B4-BE49-F238E27FC236}">
                <a16:creationId xmlns:a16="http://schemas.microsoft.com/office/drawing/2014/main" id="{FFE3C2D1-0670-16C6-AB11-EDF4973FB7E2}"/>
              </a:ext>
            </a:extLst>
          </p:cNvPr>
          <p:cNvSpPr>
            <a:spLocks noGrp="1"/>
          </p:cNvSpPr>
          <p:nvPr>
            <p:ph type="sldNum" sz="quarter" idx="11"/>
          </p:nvPr>
        </p:nvSpPr>
        <p:spPr/>
        <p:txBody>
          <a:bodyPr/>
          <a:lstStyle/>
          <a:p>
            <a:pPr rtl="0"/>
            <a:fld id="{EECC7194-A4D0-457B-9D3E-53681723AFF7}" type="slidenum">
              <a:rPr lang="ru-RU" noProof="0" smtClean="0"/>
              <a:pPr rtl="0"/>
              <a:t>100</a:t>
            </a:fld>
            <a:endParaRPr lang="ru-RU" noProof="0"/>
          </a:p>
        </p:txBody>
      </p:sp>
      <p:sp>
        <p:nvSpPr>
          <p:cNvPr id="4" name="Заголовок 3">
            <a:extLst>
              <a:ext uri="{FF2B5EF4-FFF2-40B4-BE49-F238E27FC236}">
                <a16:creationId xmlns:a16="http://schemas.microsoft.com/office/drawing/2014/main" id="{1FE28A9C-F890-77C0-549E-7829B47A08F9}"/>
              </a:ext>
            </a:extLst>
          </p:cNvPr>
          <p:cNvSpPr>
            <a:spLocks noGrp="1"/>
          </p:cNvSpPr>
          <p:nvPr>
            <p:ph type="title"/>
          </p:nvPr>
        </p:nvSpPr>
        <p:spPr/>
        <p:txBody>
          <a:bodyPr/>
          <a:lstStyle/>
          <a:p>
            <a:r>
              <a:rPr lang="en-US" dirty="0"/>
              <a:t>Bootstrap (</a:t>
            </a:r>
            <a:r>
              <a:rPr lang="ru-RU" dirty="0" err="1"/>
              <a:t>Бутстрап</a:t>
            </a:r>
            <a:r>
              <a:rPr lang="en-US" dirty="0"/>
              <a:t>)</a:t>
            </a:r>
            <a:endParaRPr lang="ru-RU" dirty="0"/>
          </a:p>
        </p:txBody>
      </p:sp>
      <p:pic>
        <p:nvPicPr>
          <p:cNvPr id="6" name="Рисунок 5">
            <a:extLst>
              <a:ext uri="{FF2B5EF4-FFF2-40B4-BE49-F238E27FC236}">
                <a16:creationId xmlns:a16="http://schemas.microsoft.com/office/drawing/2014/main" id="{7DB262DE-C423-A66F-504C-7AEC53409C9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93347" y="2574430"/>
            <a:ext cx="8524567" cy="3937808"/>
          </a:xfrm>
          <a:prstGeom prst="rect">
            <a:avLst/>
          </a:prstGeom>
        </p:spPr>
      </p:pic>
    </p:spTree>
    <p:extLst>
      <p:ext uri="{BB962C8B-B14F-4D97-AF65-F5344CB8AC3E}">
        <p14:creationId xmlns:p14="http://schemas.microsoft.com/office/powerpoint/2010/main" val="8178603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2EB741F-9446-6105-F2B6-BE6B676BE7A2}"/>
              </a:ext>
            </a:extLst>
          </p:cNvPr>
          <p:cNvSpPr>
            <a:spLocks noGrp="1"/>
          </p:cNvSpPr>
          <p:nvPr>
            <p:ph type="body" sz="quarter" idx="12"/>
          </p:nvPr>
        </p:nvSpPr>
        <p:spPr>
          <a:xfrm>
            <a:off x="684213" y="1405643"/>
            <a:ext cx="11279679" cy="1791808"/>
          </a:xfrm>
        </p:spPr>
        <p:txBody>
          <a:bodyPr/>
          <a:lstStyle/>
          <a:p>
            <a:r>
              <a:rPr lang="ru-RU" dirty="0"/>
              <a:t>Деревья решений очень чувствительны к данным, на которых обучаются: небольшие изменения в наборе могут привести к значительно отличающимся древовидным структурам. Случайный лес использует это преимущество, позволяя каждому отдельному дереву произвольно выбирать данные с заменой, что приводит к различным деревьям. Этот процесс известен как </a:t>
            </a:r>
            <a:r>
              <a:rPr lang="ru-RU" dirty="0" err="1"/>
              <a:t>беггинг</a:t>
            </a:r>
            <a:r>
              <a:rPr lang="ru-RU" dirty="0"/>
              <a:t>.</a:t>
            </a:r>
          </a:p>
        </p:txBody>
      </p:sp>
      <p:sp>
        <p:nvSpPr>
          <p:cNvPr id="3" name="Номер слайда 2">
            <a:extLst>
              <a:ext uri="{FF2B5EF4-FFF2-40B4-BE49-F238E27FC236}">
                <a16:creationId xmlns:a16="http://schemas.microsoft.com/office/drawing/2014/main" id="{24CEB360-46D5-A5A5-AC80-0EF96B2C7EA0}"/>
              </a:ext>
            </a:extLst>
          </p:cNvPr>
          <p:cNvSpPr>
            <a:spLocks noGrp="1"/>
          </p:cNvSpPr>
          <p:nvPr>
            <p:ph type="sldNum" sz="quarter" idx="11"/>
          </p:nvPr>
        </p:nvSpPr>
        <p:spPr/>
        <p:txBody>
          <a:bodyPr/>
          <a:lstStyle/>
          <a:p>
            <a:pPr rtl="0"/>
            <a:fld id="{EECC7194-A4D0-457B-9D3E-53681723AFF7}" type="slidenum">
              <a:rPr lang="ru-RU" noProof="0" smtClean="0"/>
              <a:pPr rtl="0"/>
              <a:t>101</a:t>
            </a:fld>
            <a:endParaRPr lang="ru-RU" noProof="0"/>
          </a:p>
        </p:txBody>
      </p:sp>
      <p:sp>
        <p:nvSpPr>
          <p:cNvPr id="4" name="Заголовок 3">
            <a:extLst>
              <a:ext uri="{FF2B5EF4-FFF2-40B4-BE49-F238E27FC236}">
                <a16:creationId xmlns:a16="http://schemas.microsoft.com/office/drawing/2014/main" id="{DC8F47A4-115F-5AAC-24EB-F86E12E6476F}"/>
              </a:ext>
            </a:extLst>
          </p:cNvPr>
          <p:cNvSpPr>
            <a:spLocks noGrp="1"/>
          </p:cNvSpPr>
          <p:nvPr>
            <p:ph type="title"/>
          </p:nvPr>
        </p:nvSpPr>
        <p:spPr/>
        <p:txBody>
          <a:bodyPr/>
          <a:lstStyle/>
          <a:p>
            <a:r>
              <a:rPr lang="ru-RU" dirty="0" err="1"/>
              <a:t>Бэггинг</a:t>
            </a:r>
            <a:endParaRPr lang="ru-RU" dirty="0"/>
          </a:p>
        </p:txBody>
      </p:sp>
      <p:sp>
        <p:nvSpPr>
          <p:cNvPr id="6" name="TextBox 5">
            <a:extLst>
              <a:ext uri="{FF2B5EF4-FFF2-40B4-BE49-F238E27FC236}">
                <a16:creationId xmlns:a16="http://schemas.microsoft.com/office/drawing/2014/main" id="{AD899D72-185B-D250-B8B8-2BB8019A98B0}"/>
              </a:ext>
            </a:extLst>
          </p:cNvPr>
          <p:cNvSpPr txBox="1"/>
          <p:nvPr/>
        </p:nvSpPr>
        <p:spPr>
          <a:xfrm>
            <a:off x="464573" y="3607024"/>
            <a:ext cx="11210249" cy="2308324"/>
          </a:xfrm>
          <a:prstGeom prst="rect">
            <a:avLst/>
          </a:prstGeom>
          <a:noFill/>
        </p:spPr>
        <p:txBody>
          <a:bodyPr wrap="square">
            <a:spAutoFit/>
          </a:bodyPr>
          <a:lstStyle/>
          <a:p>
            <a:r>
              <a:rPr lang="ru-RU" dirty="0"/>
              <a:t>Если у нас есть выборка размера N, мы подаём на вход каждого дерева обучающий набор размера N, если не указано иное.</a:t>
            </a:r>
          </a:p>
          <a:p>
            <a:endParaRPr lang="ru-RU" dirty="0"/>
          </a:p>
          <a:p>
            <a:r>
              <a:rPr lang="ru-RU" dirty="0"/>
              <a:t>Но вместо исходных обучающих данных мы берем случайную выборку размера N с заменой. </a:t>
            </a:r>
          </a:p>
          <a:p>
            <a:endParaRPr lang="ru-RU" dirty="0"/>
          </a:p>
          <a:p>
            <a:r>
              <a:rPr lang="ru-RU" dirty="0"/>
              <a:t>Например, если бы наши обучающие данные были [1, 2, 3, 4, 5, 6], мы могли бы дать одному из наших деревьев список [1, 2, 2, 3, 6, 6]. Обратите внимание: оба списка имеют длину шесть, числа “2” и “6” повторяются случайно.</a:t>
            </a:r>
          </a:p>
        </p:txBody>
      </p:sp>
    </p:spTree>
    <p:extLst>
      <p:ext uri="{BB962C8B-B14F-4D97-AF65-F5344CB8AC3E}">
        <p14:creationId xmlns:p14="http://schemas.microsoft.com/office/powerpoint/2010/main" val="12854506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24CEB360-46D5-A5A5-AC80-0EF96B2C7EA0}"/>
              </a:ext>
            </a:extLst>
          </p:cNvPr>
          <p:cNvSpPr>
            <a:spLocks noGrp="1"/>
          </p:cNvSpPr>
          <p:nvPr>
            <p:ph type="sldNum" sz="quarter" idx="11"/>
          </p:nvPr>
        </p:nvSpPr>
        <p:spPr/>
        <p:txBody>
          <a:bodyPr/>
          <a:lstStyle/>
          <a:p>
            <a:pPr rtl="0"/>
            <a:fld id="{EECC7194-A4D0-457B-9D3E-53681723AFF7}" type="slidenum">
              <a:rPr lang="ru-RU" noProof="0" smtClean="0"/>
              <a:pPr rtl="0"/>
              <a:t>102</a:t>
            </a:fld>
            <a:endParaRPr lang="ru-RU" noProof="0"/>
          </a:p>
        </p:txBody>
      </p:sp>
      <p:sp>
        <p:nvSpPr>
          <p:cNvPr id="4" name="Заголовок 3">
            <a:extLst>
              <a:ext uri="{FF2B5EF4-FFF2-40B4-BE49-F238E27FC236}">
                <a16:creationId xmlns:a16="http://schemas.microsoft.com/office/drawing/2014/main" id="{DC8F47A4-115F-5AAC-24EB-F86E12E6476F}"/>
              </a:ext>
            </a:extLst>
          </p:cNvPr>
          <p:cNvSpPr>
            <a:spLocks noGrp="1"/>
          </p:cNvSpPr>
          <p:nvPr>
            <p:ph type="title"/>
          </p:nvPr>
        </p:nvSpPr>
        <p:spPr/>
        <p:txBody>
          <a:bodyPr/>
          <a:lstStyle/>
          <a:p>
            <a:r>
              <a:rPr lang="ru-RU" dirty="0"/>
              <a:t>Случайный признак</a:t>
            </a:r>
            <a:br>
              <a:rPr lang="ru-RU" dirty="0"/>
            </a:br>
            <a:endParaRPr lang="ru-RU" dirty="0"/>
          </a:p>
        </p:txBody>
      </p:sp>
      <p:pic>
        <p:nvPicPr>
          <p:cNvPr id="6" name="Рисунок 5">
            <a:extLst>
              <a:ext uri="{FF2B5EF4-FFF2-40B4-BE49-F238E27FC236}">
                <a16:creationId xmlns:a16="http://schemas.microsoft.com/office/drawing/2014/main" id="{0C2C0D5C-7746-0BD7-5F1A-3AF527E22D95}"/>
              </a:ext>
            </a:extLst>
          </p:cNvPr>
          <p:cNvPicPr>
            <a:picLocks noChangeAspect="1"/>
          </p:cNvPicPr>
          <p:nvPr/>
        </p:nvPicPr>
        <p:blipFill>
          <a:blip r:embed="rId2"/>
          <a:stretch>
            <a:fillRect/>
          </a:stretch>
        </p:blipFill>
        <p:spPr>
          <a:xfrm>
            <a:off x="489566" y="1418145"/>
            <a:ext cx="8605354" cy="5094093"/>
          </a:xfrm>
          <a:prstGeom prst="rect">
            <a:avLst/>
          </a:prstGeom>
        </p:spPr>
      </p:pic>
      <p:sp>
        <p:nvSpPr>
          <p:cNvPr id="7" name="TextBox 6">
            <a:extLst>
              <a:ext uri="{FF2B5EF4-FFF2-40B4-BE49-F238E27FC236}">
                <a16:creationId xmlns:a16="http://schemas.microsoft.com/office/drawing/2014/main" id="{6ED614B4-56F1-4FEC-5834-B5152BC9381D}"/>
              </a:ext>
            </a:extLst>
          </p:cNvPr>
          <p:cNvSpPr txBox="1"/>
          <p:nvPr/>
        </p:nvSpPr>
        <p:spPr>
          <a:xfrm>
            <a:off x="9226591" y="1516134"/>
            <a:ext cx="2619647" cy="2585323"/>
          </a:xfrm>
          <a:prstGeom prst="rect">
            <a:avLst/>
          </a:prstGeom>
          <a:noFill/>
        </p:spPr>
        <p:txBody>
          <a:bodyPr wrap="square" rtlCol="0">
            <a:spAutoFit/>
          </a:bodyPr>
          <a:lstStyle/>
          <a:p>
            <a:r>
              <a:rPr lang="ru-RU" b="1" dirty="0"/>
              <a:t>Решающее дерево </a:t>
            </a:r>
          </a:p>
          <a:p>
            <a:r>
              <a:rPr lang="ru-RU" dirty="0"/>
              <a:t>Берем признак, с лучшим сплитом</a:t>
            </a:r>
          </a:p>
          <a:p>
            <a:endParaRPr lang="ru-RU" dirty="0"/>
          </a:p>
          <a:p>
            <a:endParaRPr lang="ru-RU" dirty="0"/>
          </a:p>
          <a:p>
            <a:r>
              <a:rPr lang="ru-RU" b="1" dirty="0"/>
              <a:t>Случайный лес </a:t>
            </a:r>
          </a:p>
          <a:p>
            <a:r>
              <a:rPr lang="ru-RU" dirty="0"/>
              <a:t>Берем случайным образом признаки, и строим для них</a:t>
            </a:r>
          </a:p>
        </p:txBody>
      </p:sp>
    </p:spTree>
    <p:extLst>
      <p:ext uri="{BB962C8B-B14F-4D97-AF65-F5344CB8AC3E}">
        <p14:creationId xmlns:p14="http://schemas.microsoft.com/office/powerpoint/2010/main" val="30488099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2EB741F-9446-6105-F2B6-BE6B676BE7A2}"/>
              </a:ext>
            </a:extLst>
          </p:cNvPr>
          <p:cNvSpPr>
            <a:spLocks noGrp="1"/>
          </p:cNvSpPr>
          <p:nvPr>
            <p:ph type="body" sz="quarter" idx="12"/>
          </p:nvPr>
        </p:nvSpPr>
        <p:spPr>
          <a:xfrm>
            <a:off x="684213" y="1405643"/>
            <a:ext cx="10748737" cy="360000"/>
          </a:xfrm>
        </p:spPr>
        <p:txBody>
          <a:bodyPr/>
          <a:lstStyle/>
          <a:p>
            <a:pPr marL="342900" indent="-342900">
              <a:buFont typeface="Arial" panose="020B0604020202020204" pitchFamily="34" charset="0"/>
              <a:buChar char="•"/>
            </a:pPr>
            <a:r>
              <a:rPr lang="ru-RU" dirty="0"/>
              <a:t>Признаки, обладающие некоторой предсказательной силой. В конце концов, что посеешь, то и пожнёшь.</a:t>
            </a:r>
          </a:p>
          <a:p>
            <a:pPr marL="342900" indent="-342900">
              <a:buFont typeface="Arial" panose="020B0604020202020204" pitchFamily="34" charset="0"/>
              <a:buChar char="•"/>
            </a:pPr>
            <a:r>
              <a:rPr lang="ru-RU" dirty="0"/>
              <a:t>Деревья леса и, что более важно, их прогнозы должны быть </a:t>
            </a:r>
            <a:r>
              <a:rPr lang="ru-RU" b="1" dirty="0"/>
              <a:t>некоррелированными</a:t>
            </a:r>
            <a:r>
              <a:rPr lang="ru-RU" dirty="0"/>
              <a:t>. Или, по крайней мере, они должны слабо коррелировать друг с другом. В то время как сам алгоритм с помощью случайности признаков пытается построить эти слабые корреляции, выбранные нами признаки и </a:t>
            </a:r>
            <a:r>
              <a:rPr lang="ru-RU" dirty="0" err="1"/>
              <a:t>гиперпараметры</a:t>
            </a:r>
            <a:r>
              <a:rPr lang="ru-RU" dirty="0"/>
              <a:t> также повлияют на результат.</a:t>
            </a:r>
          </a:p>
        </p:txBody>
      </p:sp>
      <p:sp>
        <p:nvSpPr>
          <p:cNvPr id="3" name="Номер слайда 2">
            <a:extLst>
              <a:ext uri="{FF2B5EF4-FFF2-40B4-BE49-F238E27FC236}">
                <a16:creationId xmlns:a16="http://schemas.microsoft.com/office/drawing/2014/main" id="{24CEB360-46D5-A5A5-AC80-0EF96B2C7EA0}"/>
              </a:ext>
            </a:extLst>
          </p:cNvPr>
          <p:cNvSpPr>
            <a:spLocks noGrp="1"/>
          </p:cNvSpPr>
          <p:nvPr>
            <p:ph type="sldNum" sz="quarter" idx="11"/>
          </p:nvPr>
        </p:nvSpPr>
        <p:spPr/>
        <p:txBody>
          <a:bodyPr/>
          <a:lstStyle/>
          <a:p>
            <a:pPr rtl="0"/>
            <a:fld id="{EECC7194-A4D0-457B-9D3E-53681723AFF7}" type="slidenum">
              <a:rPr lang="ru-RU" noProof="0" smtClean="0"/>
              <a:pPr rtl="0"/>
              <a:t>103</a:t>
            </a:fld>
            <a:endParaRPr lang="ru-RU" noProof="0"/>
          </a:p>
        </p:txBody>
      </p:sp>
      <p:sp>
        <p:nvSpPr>
          <p:cNvPr id="4" name="Заголовок 3">
            <a:extLst>
              <a:ext uri="{FF2B5EF4-FFF2-40B4-BE49-F238E27FC236}">
                <a16:creationId xmlns:a16="http://schemas.microsoft.com/office/drawing/2014/main" id="{DC8F47A4-115F-5AAC-24EB-F86E12E6476F}"/>
              </a:ext>
            </a:extLst>
          </p:cNvPr>
          <p:cNvSpPr>
            <a:spLocks noGrp="1"/>
          </p:cNvSpPr>
          <p:nvPr>
            <p:ph type="title"/>
          </p:nvPr>
        </p:nvSpPr>
        <p:spPr>
          <a:xfrm>
            <a:off x="683999" y="808186"/>
            <a:ext cx="10330095" cy="370166"/>
          </a:xfrm>
        </p:spPr>
        <p:txBody>
          <a:bodyPr/>
          <a:lstStyle/>
          <a:p>
            <a:r>
              <a:rPr lang="ru-RU" dirty="0"/>
              <a:t>Составляющие успеха для Случайных деревьев</a:t>
            </a:r>
          </a:p>
        </p:txBody>
      </p:sp>
    </p:spTree>
    <p:extLst>
      <p:ext uri="{BB962C8B-B14F-4D97-AF65-F5344CB8AC3E}">
        <p14:creationId xmlns:p14="http://schemas.microsoft.com/office/powerpoint/2010/main" val="21878477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Video 14" descr="Small River">
            <a:extLst>
              <a:ext uri="{FF2B5EF4-FFF2-40B4-BE49-F238E27FC236}">
                <a16:creationId xmlns:a16="http://schemas.microsoft.com/office/drawing/2014/main" id="{98AE45D1-F1F4-6B39-D303-A62FE53294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a:noFill/>
        </p:spPr>
      </p:pic>
      <p:sp>
        <p:nvSpPr>
          <p:cNvPr id="13" name="Title 4">
            <a:extLst>
              <a:ext uri="{FF2B5EF4-FFF2-40B4-BE49-F238E27FC236}">
                <a16:creationId xmlns:a16="http://schemas.microsoft.com/office/drawing/2014/main" id="{47D24BA0-8E81-DB35-7483-8D5AC2E7E386}"/>
              </a:ext>
            </a:extLst>
          </p:cNvPr>
          <p:cNvSpPr>
            <a:spLocks noGrp="1"/>
          </p:cNvSpPr>
          <p:nvPr>
            <p:ph type="ctrTitle"/>
          </p:nvPr>
        </p:nvSpPr>
        <p:spPr>
          <a:xfrm>
            <a:off x="2520000" y="-145774"/>
            <a:ext cx="9672000" cy="6857999"/>
          </a:xfrm>
        </p:spPr>
        <p:txBody>
          <a:bodyPr anchor="ctr">
            <a:normAutofit/>
          </a:bodyPr>
          <a:lstStyle/>
          <a:p>
            <a:r>
              <a:rPr lang="en-US" dirty="0"/>
              <a:t>Isolation Forest</a:t>
            </a:r>
          </a:p>
        </p:txBody>
      </p:sp>
      <p:sp>
        <p:nvSpPr>
          <p:cNvPr id="3" name="Номер слайда 2">
            <a:extLst>
              <a:ext uri="{FF2B5EF4-FFF2-40B4-BE49-F238E27FC236}">
                <a16:creationId xmlns:a16="http://schemas.microsoft.com/office/drawing/2014/main" id="{162F32E6-1215-1DBC-721C-7A17549E39D5}"/>
              </a:ext>
            </a:extLst>
          </p:cNvPr>
          <p:cNvSpPr>
            <a:spLocks noGrp="1"/>
          </p:cNvSpPr>
          <p:nvPr>
            <p:ph type="sldNum" sz="quarter" idx="11"/>
          </p:nvPr>
        </p:nvSpPr>
        <p:spPr>
          <a:xfrm>
            <a:off x="11575764" y="6241764"/>
            <a:ext cx="270474" cy="270474"/>
          </a:xfrm>
        </p:spPr>
        <p:txBody>
          <a:bodyPr anchor="ctr">
            <a:normAutofit fontScale="92500"/>
          </a:bodyPr>
          <a:lstStyle/>
          <a:p>
            <a:pPr rtl="0">
              <a:spcAft>
                <a:spcPts val="600"/>
              </a:spcAft>
            </a:pPr>
            <a:fld id="{EECC7194-A4D0-457B-9D3E-53681723AFF7}" type="slidenum">
              <a:rPr lang="ru-RU" noProof="0" smtClean="0"/>
              <a:pPr rtl="0">
                <a:spcAft>
                  <a:spcPts val="600"/>
                </a:spcAft>
              </a:pPr>
              <a:t>104</a:t>
            </a:fld>
            <a:endParaRPr lang="ru-RU" noProof="0"/>
          </a:p>
        </p:txBody>
      </p:sp>
    </p:spTree>
    <p:extLst>
      <p:ext uri="{BB962C8B-B14F-4D97-AF65-F5344CB8AC3E}">
        <p14:creationId xmlns:p14="http://schemas.microsoft.com/office/powerpoint/2010/main" val="153714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8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mute="1">
                <p:cTn id="12" repeatCount="indefinite" fill="hold" display="0">
                  <p:stCondLst>
                    <p:cond delay="indefinite"/>
                  </p:stCondLst>
                </p:cTn>
                <p:tgtEl>
                  <p:spTgt spid="15"/>
                </p:tgtEl>
              </p:cMediaNode>
            </p:vide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2EB741F-9446-6105-F2B6-BE6B676BE7A2}"/>
              </a:ext>
            </a:extLst>
          </p:cNvPr>
          <p:cNvSpPr>
            <a:spLocks noGrp="1"/>
          </p:cNvSpPr>
          <p:nvPr>
            <p:ph type="body" sz="quarter" idx="12"/>
          </p:nvPr>
        </p:nvSpPr>
        <p:spPr>
          <a:xfrm>
            <a:off x="684212" y="1405643"/>
            <a:ext cx="10176499" cy="360000"/>
          </a:xfrm>
        </p:spPr>
        <p:txBody>
          <a:bodyPr/>
          <a:lstStyle/>
          <a:p>
            <a:r>
              <a:rPr lang="ru-RU" dirty="0"/>
              <a:t>Изолирующий лес  (</a:t>
            </a:r>
            <a:r>
              <a:rPr lang="ru-RU" dirty="0" err="1"/>
              <a:t>Isolation</a:t>
            </a:r>
            <a:r>
              <a:rPr lang="ru-RU" dirty="0"/>
              <a:t> </a:t>
            </a:r>
            <a:r>
              <a:rPr lang="ru-RU" dirty="0" err="1"/>
              <a:t>Forest</a:t>
            </a:r>
            <a:r>
              <a:rPr lang="ru-RU" dirty="0"/>
              <a:t>) – это одна из вариаций идеи случайного леса.</a:t>
            </a:r>
          </a:p>
          <a:p>
            <a:r>
              <a:rPr lang="ru-RU" dirty="0"/>
              <a:t> Как всегда: простая и надёжная.</a:t>
            </a:r>
          </a:p>
        </p:txBody>
      </p:sp>
      <p:sp>
        <p:nvSpPr>
          <p:cNvPr id="3" name="Номер слайда 2">
            <a:extLst>
              <a:ext uri="{FF2B5EF4-FFF2-40B4-BE49-F238E27FC236}">
                <a16:creationId xmlns:a16="http://schemas.microsoft.com/office/drawing/2014/main" id="{24CEB360-46D5-A5A5-AC80-0EF96B2C7EA0}"/>
              </a:ext>
            </a:extLst>
          </p:cNvPr>
          <p:cNvSpPr>
            <a:spLocks noGrp="1"/>
          </p:cNvSpPr>
          <p:nvPr>
            <p:ph type="sldNum" sz="quarter" idx="11"/>
          </p:nvPr>
        </p:nvSpPr>
        <p:spPr/>
        <p:txBody>
          <a:bodyPr/>
          <a:lstStyle/>
          <a:p>
            <a:pPr rtl="0"/>
            <a:fld id="{EECC7194-A4D0-457B-9D3E-53681723AFF7}" type="slidenum">
              <a:rPr lang="ru-RU" noProof="0" smtClean="0"/>
              <a:pPr rtl="0"/>
              <a:t>105</a:t>
            </a:fld>
            <a:endParaRPr lang="ru-RU" noProof="0"/>
          </a:p>
        </p:txBody>
      </p:sp>
      <p:sp>
        <p:nvSpPr>
          <p:cNvPr id="4" name="Заголовок 3">
            <a:extLst>
              <a:ext uri="{FF2B5EF4-FFF2-40B4-BE49-F238E27FC236}">
                <a16:creationId xmlns:a16="http://schemas.microsoft.com/office/drawing/2014/main" id="{DC8F47A4-115F-5AAC-24EB-F86E12E6476F}"/>
              </a:ext>
            </a:extLst>
          </p:cNvPr>
          <p:cNvSpPr>
            <a:spLocks noGrp="1"/>
          </p:cNvSpPr>
          <p:nvPr>
            <p:ph type="title"/>
          </p:nvPr>
        </p:nvSpPr>
        <p:spPr/>
        <p:txBody>
          <a:bodyPr/>
          <a:lstStyle/>
          <a:p>
            <a:r>
              <a:rPr lang="ru-RU" dirty="0"/>
              <a:t>Изолирующий лес</a:t>
            </a:r>
          </a:p>
        </p:txBody>
      </p:sp>
      <p:sp>
        <p:nvSpPr>
          <p:cNvPr id="6" name="TextBox 5">
            <a:extLst>
              <a:ext uri="{FF2B5EF4-FFF2-40B4-BE49-F238E27FC236}">
                <a16:creationId xmlns:a16="http://schemas.microsoft.com/office/drawing/2014/main" id="{CB61F89A-EDFC-8FCD-61F1-DF4CBD52FC21}"/>
              </a:ext>
            </a:extLst>
          </p:cNvPr>
          <p:cNvSpPr txBox="1"/>
          <p:nvPr/>
        </p:nvSpPr>
        <p:spPr>
          <a:xfrm>
            <a:off x="558963" y="2996796"/>
            <a:ext cx="10732401" cy="2862322"/>
          </a:xfrm>
          <a:prstGeom prst="rect">
            <a:avLst/>
          </a:prstGeom>
          <a:noFill/>
        </p:spPr>
        <p:txBody>
          <a:bodyPr wrap="square">
            <a:spAutoFit/>
          </a:bodyPr>
          <a:lstStyle/>
          <a:p>
            <a:r>
              <a:rPr lang="ru-RU" dirty="0"/>
              <a:t>Традиционно другие методы пытались создать профиль нормальных данных, а затем определить, какие точки данных не соответствуют профилю как аномалии.</a:t>
            </a:r>
          </a:p>
          <a:p>
            <a:endParaRPr lang="ru-RU" dirty="0"/>
          </a:p>
          <a:p>
            <a:endParaRPr lang="ru-RU" dirty="0"/>
          </a:p>
          <a:p>
            <a:r>
              <a:rPr lang="ru-RU" dirty="0"/>
              <a:t>Отличительной чертой </a:t>
            </a:r>
            <a:r>
              <a:rPr lang="ru-RU" dirty="0" err="1"/>
              <a:t>Isolation</a:t>
            </a:r>
            <a:r>
              <a:rPr lang="ru-RU" dirty="0"/>
              <a:t> </a:t>
            </a:r>
            <a:r>
              <a:rPr lang="ru-RU" dirty="0" err="1"/>
              <a:t>Forest</a:t>
            </a:r>
            <a:r>
              <a:rPr lang="ru-RU" dirty="0"/>
              <a:t> является то, что он может напрямую обнаруживать аномалии, используя </a:t>
            </a:r>
            <a:r>
              <a:rPr lang="ru-RU" b="1" dirty="0"/>
              <a:t>изоляцию (насколько далеко точка данных находится от остальных данных)</a:t>
            </a:r>
            <a:r>
              <a:rPr lang="ru-RU" dirty="0"/>
              <a:t>. </a:t>
            </a:r>
          </a:p>
          <a:p>
            <a:endParaRPr lang="ru-RU" dirty="0"/>
          </a:p>
          <a:p>
            <a:r>
              <a:rPr lang="ru-RU" dirty="0"/>
              <a:t>Это означает, что алгоритм может работать с линейной временной сложностью, как и другие модели, связанные с расстоянием, такие как K-ближайшие соседи.</a:t>
            </a:r>
          </a:p>
        </p:txBody>
      </p:sp>
    </p:spTree>
    <p:extLst>
      <p:ext uri="{BB962C8B-B14F-4D97-AF65-F5344CB8AC3E}">
        <p14:creationId xmlns:p14="http://schemas.microsoft.com/office/powerpoint/2010/main" val="26617900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24CEB360-46D5-A5A5-AC80-0EF96B2C7EA0}"/>
              </a:ext>
            </a:extLst>
          </p:cNvPr>
          <p:cNvSpPr>
            <a:spLocks noGrp="1"/>
          </p:cNvSpPr>
          <p:nvPr>
            <p:ph type="sldNum" sz="quarter" idx="11"/>
          </p:nvPr>
        </p:nvSpPr>
        <p:spPr/>
        <p:txBody>
          <a:bodyPr/>
          <a:lstStyle/>
          <a:p>
            <a:pPr rtl="0"/>
            <a:fld id="{EECC7194-A4D0-457B-9D3E-53681723AFF7}" type="slidenum">
              <a:rPr lang="ru-RU" noProof="0" smtClean="0"/>
              <a:pPr rtl="0"/>
              <a:t>106</a:t>
            </a:fld>
            <a:endParaRPr lang="ru-RU" noProof="0"/>
          </a:p>
        </p:txBody>
      </p:sp>
      <p:sp>
        <p:nvSpPr>
          <p:cNvPr id="4" name="Заголовок 3">
            <a:extLst>
              <a:ext uri="{FF2B5EF4-FFF2-40B4-BE49-F238E27FC236}">
                <a16:creationId xmlns:a16="http://schemas.microsoft.com/office/drawing/2014/main" id="{DC8F47A4-115F-5AAC-24EB-F86E12E6476F}"/>
              </a:ext>
            </a:extLst>
          </p:cNvPr>
          <p:cNvSpPr>
            <a:spLocks noGrp="1"/>
          </p:cNvSpPr>
          <p:nvPr>
            <p:ph type="title"/>
          </p:nvPr>
        </p:nvSpPr>
        <p:spPr/>
        <p:txBody>
          <a:bodyPr/>
          <a:lstStyle/>
          <a:p>
            <a:r>
              <a:rPr lang="ru-RU" dirty="0"/>
              <a:t>Идея</a:t>
            </a:r>
          </a:p>
        </p:txBody>
      </p:sp>
      <p:sp>
        <p:nvSpPr>
          <p:cNvPr id="6" name="TextBox 5">
            <a:extLst>
              <a:ext uri="{FF2B5EF4-FFF2-40B4-BE49-F238E27FC236}">
                <a16:creationId xmlns:a16="http://schemas.microsoft.com/office/drawing/2014/main" id="{AB97ED0D-C014-7061-B6A4-D31490B89CB3}"/>
              </a:ext>
            </a:extLst>
          </p:cNvPr>
          <p:cNvSpPr txBox="1"/>
          <p:nvPr/>
        </p:nvSpPr>
        <p:spPr>
          <a:xfrm>
            <a:off x="684000" y="1700991"/>
            <a:ext cx="11162238" cy="2776401"/>
          </a:xfrm>
          <a:prstGeom prst="rect">
            <a:avLst/>
          </a:prstGeom>
          <a:noFill/>
        </p:spPr>
        <p:txBody>
          <a:bodyPr wrap="square">
            <a:spAutoFit/>
          </a:bodyPr>
          <a:lstStyle/>
          <a:p>
            <a:pPr marL="285750" indent="-285750">
              <a:lnSpc>
                <a:spcPct val="200000"/>
              </a:lnSpc>
              <a:buFont typeface="Arial" panose="020B0604020202020204" pitchFamily="34" charset="0"/>
              <a:buChar char="•"/>
            </a:pPr>
            <a:r>
              <a:rPr lang="ru-RU" dirty="0"/>
              <a:t>Состоит из деревьев</a:t>
            </a:r>
          </a:p>
          <a:p>
            <a:pPr marL="285750" indent="-285750">
              <a:lnSpc>
                <a:spcPct val="200000"/>
              </a:lnSpc>
              <a:buFont typeface="Arial" panose="020B0604020202020204" pitchFamily="34" charset="0"/>
              <a:buChar char="•"/>
            </a:pPr>
            <a:r>
              <a:rPr lang="ru-RU" dirty="0"/>
              <a:t>Каждое дерево строится до исчерпании выборки</a:t>
            </a:r>
          </a:p>
          <a:p>
            <a:pPr marL="285750" indent="-285750">
              <a:lnSpc>
                <a:spcPct val="200000"/>
              </a:lnSpc>
              <a:buFont typeface="Arial" panose="020B0604020202020204" pitchFamily="34" charset="0"/>
              <a:buChar char="•"/>
            </a:pPr>
            <a:r>
              <a:rPr lang="ru-RU" dirty="0"/>
              <a:t>Для построения ветвления в дереве: выбирается случайный признак и случайное расщепление</a:t>
            </a:r>
          </a:p>
          <a:p>
            <a:pPr marL="285750" indent="-285750">
              <a:lnSpc>
                <a:spcPct val="200000"/>
              </a:lnSpc>
              <a:buFont typeface="Arial" panose="020B0604020202020204" pitchFamily="34" charset="0"/>
              <a:buChar char="•"/>
            </a:pPr>
            <a:r>
              <a:rPr lang="ru-RU" dirty="0"/>
              <a:t>Для каждого объекта мера его нормальности – среднее арифметическое глубин листьев, в которые он попал (изолировался)</a:t>
            </a:r>
          </a:p>
        </p:txBody>
      </p:sp>
      <p:sp>
        <p:nvSpPr>
          <p:cNvPr id="8" name="TextBox 7">
            <a:extLst>
              <a:ext uri="{FF2B5EF4-FFF2-40B4-BE49-F238E27FC236}">
                <a16:creationId xmlns:a16="http://schemas.microsoft.com/office/drawing/2014/main" id="{D107B985-9B21-1B06-DDD8-BD409DE5DDD9}"/>
              </a:ext>
            </a:extLst>
          </p:cNvPr>
          <p:cNvSpPr txBox="1"/>
          <p:nvPr/>
        </p:nvSpPr>
        <p:spPr>
          <a:xfrm>
            <a:off x="246053" y="5364491"/>
            <a:ext cx="11329712" cy="1200329"/>
          </a:xfrm>
          <a:prstGeom prst="rect">
            <a:avLst/>
          </a:prstGeom>
          <a:noFill/>
        </p:spPr>
        <p:txBody>
          <a:bodyPr wrap="square">
            <a:spAutoFit/>
          </a:bodyPr>
          <a:lstStyle/>
          <a:p>
            <a:r>
              <a:rPr lang="ru-RU" dirty="0"/>
              <a:t>Поскольку из экземпляра для каждого дерева выбирается только одна функция, мы можем сказать, что максимальная глубина дерева решений на самом деле равна единице. Фактически, базовая оценка Изолирующего леса на самом деле является чрезвычайно случайным деревом решений (</a:t>
            </a:r>
            <a:r>
              <a:rPr lang="ru-RU" dirty="0" err="1"/>
              <a:t>ExtraTrees</a:t>
            </a:r>
            <a:r>
              <a:rPr lang="ru-RU" dirty="0"/>
              <a:t>) для различных подмножеств данных.</a:t>
            </a:r>
          </a:p>
        </p:txBody>
      </p:sp>
    </p:spTree>
    <p:extLst>
      <p:ext uri="{BB962C8B-B14F-4D97-AF65-F5344CB8AC3E}">
        <p14:creationId xmlns:p14="http://schemas.microsoft.com/office/powerpoint/2010/main" val="25940430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45E605F3-84E3-4F41-C78B-6084222ED55D}"/>
              </a:ext>
            </a:extLst>
          </p:cNvPr>
          <p:cNvSpPr>
            <a:spLocks noGrp="1"/>
          </p:cNvSpPr>
          <p:nvPr>
            <p:ph type="sldNum" sz="quarter" idx="11"/>
          </p:nvPr>
        </p:nvSpPr>
        <p:spPr/>
        <p:txBody>
          <a:bodyPr/>
          <a:lstStyle/>
          <a:p>
            <a:pPr rtl="0"/>
            <a:fld id="{EECC7194-A4D0-457B-9D3E-53681723AFF7}" type="slidenum">
              <a:rPr lang="ru-RU" noProof="0" smtClean="0"/>
              <a:pPr rtl="0"/>
              <a:t>107</a:t>
            </a:fld>
            <a:endParaRPr lang="ru-RU" noProof="0"/>
          </a:p>
        </p:txBody>
      </p:sp>
      <p:pic>
        <p:nvPicPr>
          <p:cNvPr id="5" name="Рисунок 4">
            <a:extLst>
              <a:ext uri="{FF2B5EF4-FFF2-40B4-BE49-F238E27FC236}">
                <a16:creationId xmlns:a16="http://schemas.microsoft.com/office/drawing/2014/main" id="{AC83CF6A-981B-390D-1B15-84ACEB72567D}"/>
              </a:ext>
            </a:extLst>
          </p:cNvPr>
          <p:cNvPicPr>
            <a:picLocks noChangeAspect="1"/>
          </p:cNvPicPr>
          <p:nvPr/>
        </p:nvPicPr>
        <p:blipFill>
          <a:blip r:embed="rId2"/>
          <a:stretch>
            <a:fillRect/>
          </a:stretch>
        </p:blipFill>
        <p:spPr>
          <a:xfrm>
            <a:off x="212776" y="217569"/>
            <a:ext cx="7400925" cy="4924425"/>
          </a:xfrm>
          <a:prstGeom prst="rect">
            <a:avLst/>
          </a:prstGeom>
        </p:spPr>
      </p:pic>
      <p:sp>
        <p:nvSpPr>
          <p:cNvPr id="7" name="TextBox 6">
            <a:extLst>
              <a:ext uri="{FF2B5EF4-FFF2-40B4-BE49-F238E27FC236}">
                <a16:creationId xmlns:a16="http://schemas.microsoft.com/office/drawing/2014/main" id="{7AB294B3-7A1B-DAD4-AB33-3AB2BE649FAF}"/>
              </a:ext>
            </a:extLst>
          </p:cNvPr>
          <p:cNvSpPr txBox="1"/>
          <p:nvPr/>
        </p:nvSpPr>
        <p:spPr>
          <a:xfrm>
            <a:off x="1110308" y="5440102"/>
            <a:ext cx="9971384" cy="1200329"/>
          </a:xfrm>
          <a:prstGeom prst="rect">
            <a:avLst/>
          </a:prstGeom>
          <a:noFill/>
        </p:spPr>
        <p:txBody>
          <a:bodyPr wrap="square">
            <a:spAutoFit/>
          </a:bodyPr>
          <a:lstStyle/>
          <a:p>
            <a:r>
              <a:rPr lang="ru-RU" dirty="0"/>
              <a:t>Выбросу потребуется в среднем меньше разделов для их изоляции по сравнению с обычными выборками. Затем каждая точка данных получит оценку, основанную на том, насколько легко они изолируются после X раундов. Точки данных с аномальными оценками будут помечены как аномальные.</a:t>
            </a:r>
          </a:p>
        </p:txBody>
      </p:sp>
    </p:spTree>
    <p:extLst>
      <p:ext uri="{BB962C8B-B14F-4D97-AF65-F5344CB8AC3E}">
        <p14:creationId xmlns:p14="http://schemas.microsoft.com/office/powerpoint/2010/main" val="23248766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0B32E83-3D21-85D2-7E5C-8D2AA5FB3C17}"/>
              </a:ext>
            </a:extLst>
          </p:cNvPr>
          <p:cNvSpPr>
            <a:spLocks noGrp="1"/>
          </p:cNvSpPr>
          <p:nvPr>
            <p:ph type="sldNum" sz="quarter" idx="11"/>
          </p:nvPr>
        </p:nvSpPr>
        <p:spPr/>
        <p:txBody>
          <a:bodyPr/>
          <a:lstStyle/>
          <a:p>
            <a:pPr rtl="0"/>
            <a:fld id="{EECC7194-A4D0-457B-9D3E-53681723AFF7}" type="slidenum">
              <a:rPr lang="ru-RU" noProof="0" smtClean="0"/>
              <a:pPr rtl="0"/>
              <a:t>108</a:t>
            </a:fld>
            <a:endParaRPr lang="ru-RU" noProof="0"/>
          </a:p>
        </p:txBody>
      </p:sp>
      <p:pic>
        <p:nvPicPr>
          <p:cNvPr id="5" name="Рисунок 4">
            <a:extLst>
              <a:ext uri="{FF2B5EF4-FFF2-40B4-BE49-F238E27FC236}">
                <a16:creationId xmlns:a16="http://schemas.microsoft.com/office/drawing/2014/main" id="{DE05BF1F-9387-4BDC-4B1C-983BA65B4F20}"/>
              </a:ext>
            </a:extLst>
          </p:cNvPr>
          <p:cNvPicPr>
            <a:picLocks noChangeAspect="1"/>
          </p:cNvPicPr>
          <p:nvPr/>
        </p:nvPicPr>
        <p:blipFill>
          <a:blip r:embed="rId2"/>
          <a:stretch>
            <a:fillRect/>
          </a:stretch>
        </p:blipFill>
        <p:spPr>
          <a:xfrm>
            <a:off x="1577494" y="244884"/>
            <a:ext cx="8010525" cy="4362450"/>
          </a:xfrm>
          <a:prstGeom prst="rect">
            <a:avLst/>
          </a:prstGeom>
        </p:spPr>
      </p:pic>
      <p:sp>
        <p:nvSpPr>
          <p:cNvPr id="7" name="TextBox 6">
            <a:extLst>
              <a:ext uri="{FF2B5EF4-FFF2-40B4-BE49-F238E27FC236}">
                <a16:creationId xmlns:a16="http://schemas.microsoft.com/office/drawing/2014/main" id="{FD445E60-24BB-39DE-F56E-5BD7B0CE6C8C}"/>
              </a:ext>
            </a:extLst>
          </p:cNvPr>
          <p:cNvSpPr txBox="1"/>
          <p:nvPr/>
        </p:nvSpPr>
        <p:spPr>
          <a:xfrm>
            <a:off x="297333" y="4956244"/>
            <a:ext cx="11377490" cy="2308324"/>
          </a:xfrm>
          <a:prstGeom prst="rect">
            <a:avLst/>
          </a:prstGeom>
          <a:noFill/>
        </p:spPr>
        <p:txBody>
          <a:bodyPr wrap="square">
            <a:spAutoFit/>
          </a:bodyPr>
          <a:lstStyle/>
          <a:p>
            <a:r>
              <a:rPr lang="ru-RU" dirty="0"/>
              <a:t>Говоря более формально, мы рекурсивно разделяем каждый экземпляр данных, случайным образом выбирая атрибут q и значение разделения p (в пределах минимального и максимального значения атрибута q), пока все они не будут полностью изолированы. </a:t>
            </a:r>
          </a:p>
          <a:p>
            <a:endParaRPr lang="ru-RU" dirty="0"/>
          </a:p>
          <a:p>
            <a:r>
              <a:rPr lang="ru-RU" dirty="0"/>
              <a:t>Затем изолированный лес предоставит ранжирование, отражающее степень аномалии каждого экземпляра данных в соответствии с длиной их пути.</a:t>
            </a:r>
          </a:p>
          <a:p>
            <a:endParaRPr lang="ru-RU" dirty="0"/>
          </a:p>
          <a:p>
            <a:endParaRPr lang="ru-RU" dirty="0"/>
          </a:p>
        </p:txBody>
      </p:sp>
    </p:spTree>
    <p:extLst>
      <p:ext uri="{BB962C8B-B14F-4D97-AF65-F5344CB8AC3E}">
        <p14:creationId xmlns:p14="http://schemas.microsoft.com/office/powerpoint/2010/main" val="521406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9D5DD3E2-8BF7-4699-7021-EFE56C21C27F}"/>
              </a:ext>
            </a:extLst>
          </p:cNvPr>
          <p:cNvSpPr>
            <a:spLocks noGrp="1"/>
          </p:cNvSpPr>
          <p:nvPr>
            <p:ph type="sldNum" sz="quarter" idx="11"/>
          </p:nvPr>
        </p:nvSpPr>
        <p:spPr/>
        <p:txBody>
          <a:bodyPr/>
          <a:lstStyle/>
          <a:p>
            <a:pPr rtl="0"/>
            <a:fld id="{EECC7194-A4D0-457B-9D3E-53681723AFF7}" type="slidenum">
              <a:rPr lang="ru-RU" noProof="0" smtClean="0"/>
              <a:pPr rtl="0"/>
              <a:t>109</a:t>
            </a:fld>
            <a:endParaRPr lang="ru-RU" noProof="0"/>
          </a:p>
        </p:txBody>
      </p:sp>
      <p:sp>
        <p:nvSpPr>
          <p:cNvPr id="6" name="TextBox 5">
            <a:extLst>
              <a:ext uri="{FF2B5EF4-FFF2-40B4-BE49-F238E27FC236}">
                <a16:creationId xmlns:a16="http://schemas.microsoft.com/office/drawing/2014/main" id="{4F9B5650-4546-F171-CC1F-0F9EA6F4F566}"/>
              </a:ext>
            </a:extLst>
          </p:cNvPr>
          <p:cNvSpPr txBox="1"/>
          <p:nvPr/>
        </p:nvSpPr>
        <p:spPr>
          <a:xfrm>
            <a:off x="252197" y="132034"/>
            <a:ext cx="11517015" cy="1754326"/>
          </a:xfrm>
          <a:prstGeom prst="rect">
            <a:avLst/>
          </a:prstGeom>
          <a:noFill/>
        </p:spPr>
        <p:txBody>
          <a:bodyPr wrap="square">
            <a:spAutoFit/>
          </a:bodyPr>
          <a:lstStyle/>
          <a:p>
            <a:r>
              <a:rPr lang="ru-RU" dirty="0"/>
              <a:t>Рейтинг или баллы называются баллами аномалий, которые рассчитываются следующим образом:</a:t>
            </a:r>
          </a:p>
          <a:p>
            <a:endParaRPr lang="ru-RU" dirty="0"/>
          </a:p>
          <a:p>
            <a:endParaRPr lang="ru-RU" dirty="0"/>
          </a:p>
          <a:p>
            <a:r>
              <a:rPr lang="ru-RU" dirty="0"/>
              <a:t>H(x): количество шагов до полной изоляции экземпляра данных x.</a:t>
            </a:r>
          </a:p>
          <a:p>
            <a:endParaRPr lang="ru-RU" dirty="0"/>
          </a:p>
          <a:p>
            <a:r>
              <a:rPr lang="ru-RU" dirty="0"/>
              <a:t>E[H(x)] : среднее значение H(x) из набора изолированных деревьев.</a:t>
            </a:r>
          </a:p>
        </p:txBody>
      </p:sp>
      <p:sp>
        <p:nvSpPr>
          <p:cNvPr id="8" name="TextBox 7">
            <a:extLst>
              <a:ext uri="{FF2B5EF4-FFF2-40B4-BE49-F238E27FC236}">
                <a16:creationId xmlns:a16="http://schemas.microsoft.com/office/drawing/2014/main" id="{B8876A4C-5C71-51E3-E8B1-4CBF31340A13}"/>
              </a:ext>
            </a:extLst>
          </p:cNvPr>
          <p:cNvSpPr txBox="1"/>
          <p:nvPr/>
        </p:nvSpPr>
        <p:spPr>
          <a:xfrm>
            <a:off x="252198" y="2349543"/>
            <a:ext cx="11658600" cy="2308324"/>
          </a:xfrm>
          <a:prstGeom prst="rect">
            <a:avLst/>
          </a:prstGeom>
          <a:noFill/>
        </p:spPr>
        <p:txBody>
          <a:bodyPr wrap="square">
            <a:spAutoFit/>
          </a:bodyPr>
          <a:lstStyle/>
          <a:p>
            <a:r>
              <a:rPr lang="ru-RU" dirty="0"/>
              <a:t>Метрики имеют смысл, но одна проблема заключается в том, что максимально возможные шаги </a:t>
            </a:r>
            <a:r>
              <a:rPr lang="ru-RU" dirty="0" err="1"/>
              <a:t>iTree</a:t>
            </a:r>
            <a:r>
              <a:rPr lang="ru-RU" dirty="0"/>
              <a:t> растут в порядке n, в то время как средние шаги растут только в порядке </a:t>
            </a:r>
            <a:r>
              <a:rPr lang="ru-RU" dirty="0" err="1"/>
              <a:t>log</a:t>
            </a:r>
            <a:r>
              <a:rPr lang="ru-RU" dirty="0"/>
              <a:t> n. Это приведет к проблемам, когда шаги нельзя сравнивать напрямую. Следовательно, необходимо ввести нормировочную константу, изменяющуюся на n.</a:t>
            </a:r>
          </a:p>
          <a:p>
            <a:endParaRPr lang="ru-RU" dirty="0"/>
          </a:p>
          <a:p>
            <a:endParaRPr lang="ru-RU" dirty="0"/>
          </a:p>
          <a:p>
            <a:r>
              <a:rPr lang="ru-RU" dirty="0"/>
              <a:t>c(n) — константа нормализации.</a:t>
            </a:r>
          </a:p>
          <a:p>
            <a:r>
              <a:rPr lang="ru-RU" dirty="0"/>
              <a:t>H(i) — номер гармоники, который можно оценить как </a:t>
            </a:r>
            <a:r>
              <a:rPr lang="ru-RU" dirty="0" err="1"/>
              <a:t>ln</a:t>
            </a:r>
            <a:r>
              <a:rPr lang="ru-RU" dirty="0"/>
              <a:t>(i) + 0,5772156649 (постоянная Эйлера).</a:t>
            </a:r>
          </a:p>
        </p:txBody>
      </p:sp>
      <p:pic>
        <p:nvPicPr>
          <p:cNvPr id="5122" name="Picture 2">
            <a:extLst>
              <a:ext uri="{FF2B5EF4-FFF2-40B4-BE49-F238E27FC236}">
                <a16:creationId xmlns:a16="http://schemas.microsoft.com/office/drawing/2014/main" id="{565F4DDE-D3F3-E4B6-3607-858AE6282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713" y="4835388"/>
            <a:ext cx="4686792" cy="122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1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0CD69BD1-A214-BF98-7DB7-C7A24CF2192D}"/>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A9E4246A-F5F4-B09D-7566-E4DE091DB515}"/>
              </a:ext>
            </a:extLst>
          </p:cNvPr>
          <p:cNvSpPr txBox="1"/>
          <p:nvPr/>
        </p:nvSpPr>
        <p:spPr>
          <a:xfrm>
            <a:off x="234500" y="137933"/>
            <a:ext cx="6096982"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Степень вершины </a:t>
            </a:r>
            <a:r>
              <a:rPr kumimoji="0" lang="ru-RU" sz="1800" b="0" i="0" u="none" strike="noStrike" kern="1200" cap="none" spc="0" normalizeH="0" baseline="0" noProof="0" dirty="0">
                <a:ln>
                  <a:noFill/>
                </a:ln>
                <a:solidFill>
                  <a:prstClr val="black"/>
                </a:solidFill>
                <a:effectLst/>
                <a:uLnTx/>
                <a:uFillTx/>
                <a:latin typeface="Arial "/>
                <a:ea typeface="+mn-ea"/>
                <a:cs typeface="+mn-cs"/>
              </a:rPr>
              <a:t>- это количество рёбер, инцидентных указанной вершине. По-другому - количество рёбер, исходящих из вершины. Петля увеличивает степень вершины на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Изолированная вершина </a:t>
            </a:r>
            <a:r>
              <a:rPr kumimoji="0" lang="ru-RU" sz="1800" b="0" i="0" u="none" strike="noStrike" kern="1200" cap="none" spc="0" normalizeH="0" baseline="0" noProof="0" dirty="0">
                <a:ln>
                  <a:noFill/>
                </a:ln>
                <a:solidFill>
                  <a:prstClr val="black"/>
                </a:solidFill>
                <a:effectLst/>
                <a:uLnTx/>
                <a:uFillTx/>
                <a:latin typeface="Arial "/>
                <a:ea typeface="+mn-ea"/>
                <a:cs typeface="+mn-cs"/>
              </a:rPr>
              <a:t>- вершина с нулевой степенью.</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Висячая вершина </a:t>
            </a:r>
            <a:r>
              <a:rPr kumimoji="0" lang="ru-RU" sz="1800" b="0" i="0" u="none" strike="noStrike" kern="1200" cap="none" spc="0" normalizeH="0" baseline="0" noProof="0" dirty="0">
                <a:ln>
                  <a:noFill/>
                </a:ln>
                <a:solidFill>
                  <a:prstClr val="black"/>
                </a:solidFill>
                <a:effectLst/>
                <a:uLnTx/>
                <a:uFillTx/>
                <a:latin typeface="Arial "/>
                <a:ea typeface="+mn-ea"/>
                <a:cs typeface="+mn-cs"/>
              </a:rPr>
              <a:t>- вершина со степенью 1.</a:t>
            </a:r>
          </a:p>
        </p:txBody>
      </p:sp>
      <p:pic>
        <p:nvPicPr>
          <p:cNvPr id="8" name="Рисунок 7">
            <a:extLst>
              <a:ext uri="{FF2B5EF4-FFF2-40B4-BE49-F238E27FC236}">
                <a16:creationId xmlns:a16="http://schemas.microsoft.com/office/drawing/2014/main" id="{2B2FB5AB-6257-9826-70B7-2AD8D12C2BD4}"/>
              </a:ext>
            </a:extLst>
          </p:cNvPr>
          <p:cNvPicPr>
            <a:picLocks noChangeAspect="1"/>
          </p:cNvPicPr>
          <p:nvPr/>
        </p:nvPicPr>
        <p:blipFill>
          <a:blip r:embed="rId2">
            <a:clrChange>
              <a:clrFrom>
                <a:srgbClr val="F8F9F4"/>
              </a:clrFrom>
              <a:clrTo>
                <a:srgbClr val="F8F9F4">
                  <a:alpha val="0"/>
                </a:srgbClr>
              </a:clrTo>
            </a:clrChange>
          </a:blip>
          <a:stretch>
            <a:fillRect/>
          </a:stretch>
        </p:blipFill>
        <p:spPr>
          <a:xfrm>
            <a:off x="5990144" y="929021"/>
            <a:ext cx="6201856" cy="5485032"/>
          </a:xfrm>
          <a:prstGeom prst="rect">
            <a:avLst/>
          </a:prstGeom>
        </p:spPr>
      </p:pic>
    </p:spTree>
    <p:extLst>
      <p:ext uri="{BB962C8B-B14F-4D97-AF65-F5344CB8AC3E}">
        <p14:creationId xmlns:p14="http://schemas.microsoft.com/office/powerpoint/2010/main" val="19872948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B16F0CC8-79B3-9715-D590-1589BC950E96}"/>
              </a:ext>
            </a:extLst>
          </p:cNvPr>
          <p:cNvSpPr>
            <a:spLocks noGrp="1"/>
          </p:cNvSpPr>
          <p:nvPr>
            <p:ph type="sldNum" sz="quarter" idx="11"/>
          </p:nvPr>
        </p:nvSpPr>
        <p:spPr/>
        <p:txBody>
          <a:bodyPr/>
          <a:lstStyle/>
          <a:p>
            <a:pPr rtl="0"/>
            <a:fld id="{EECC7194-A4D0-457B-9D3E-53681723AFF7}" type="slidenum">
              <a:rPr lang="ru-RU" noProof="0" smtClean="0"/>
              <a:pPr rtl="0"/>
              <a:t>110</a:t>
            </a:fld>
            <a:endParaRPr lang="ru-RU" noProof="0"/>
          </a:p>
        </p:txBody>
      </p:sp>
      <p:sp>
        <p:nvSpPr>
          <p:cNvPr id="4" name="Заголовок 3">
            <a:extLst>
              <a:ext uri="{FF2B5EF4-FFF2-40B4-BE49-F238E27FC236}">
                <a16:creationId xmlns:a16="http://schemas.microsoft.com/office/drawing/2014/main" id="{41049351-10B3-3FB4-F595-51D4C0276837}"/>
              </a:ext>
            </a:extLst>
          </p:cNvPr>
          <p:cNvSpPr>
            <a:spLocks noGrp="1"/>
          </p:cNvSpPr>
          <p:nvPr>
            <p:ph type="title"/>
          </p:nvPr>
        </p:nvSpPr>
        <p:spPr/>
        <p:txBody>
          <a:bodyPr/>
          <a:lstStyle/>
          <a:p>
            <a:r>
              <a:rPr lang="ru-RU" dirty="0"/>
              <a:t>Полное уравнение оценки аномалии</a:t>
            </a:r>
          </a:p>
        </p:txBody>
      </p:sp>
      <p:pic>
        <p:nvPicPr>
          <p:cNvPr id="5" name="Рисунок 4">
            <a:extLst>
              <a:ext uri="{FF2B5EF4-FFF2-40B4-BE49-F238E27FC236}">
                <a16:creationId xmlns:a16="http://schemas.microsoft.com/office/drawing/2014/main" id="{0FBA08D4-D1DE-0CE0-E6A1-9EC1E07D9E9B}"/>
              </a:ext>
            </a:extLst>
          </p:cNvPr>
          <p:cNvPicPr>
            <a:picLocks noChangeAspect="1"/>
          </p:cNvPicPr>
          <p:nvPr/>
        </p:nvPicPr>
        <p:blipFill>
          <a:blip r:embed="rId2"/>
          <a:stretch>
            <a:fillRect/>
          </a:stretch>
        </p:blipFill>
        <p:spPr>
          <a:xfrm>
            <a:off x="1531589" y="1504550"/>
            <a:ext cx="4067175" cy="1323975"/>
          </a:xfrm>
          <a:prstGeom prst="rect">
            <a:avLst/>
          </a:prstGeom>
        </p:spPr>
      </p:pic>
      <p:sp>
        <p:nvSpPr>
          <p:cNvPr id="7" name="TextBox 6">
            <a:extLst>
              <a:ext uri="{FF2B5EF4-FFF2-40B4-BE49-F238E27FC236}">
                <a16:creationId xmlns:a16="http://schemas.microsoft.com/office/drawing/2014/main" id="{682D914E-47D3-5F77-125E-922F090C9935}"/>
              </a:ext>
            </a:extLst>
          </p:cNvPr>
          <p:cNvSpPr txBox="1"/>
          <p:nvPr/>
        </p:nvSpPr>
        <p:spPr>
          <a:xfrm>
            <a:off x="584044" y="3429000"/>
            <a:ext cx="11262194" cy="1200329"/>
          </a:xfrm>
          <a:prstGeom prst="rect">
            <a:avLst/>
          </a:prstGeom>
          <a:noFill/>
        </p:spPr>
        <p:txBody>
          <a:bodyPr wrap="square">
            <a:spAutoFit/>
          </a:bodyPr>
          <a:lstStyle/>
          <a:p>
            <a:r>
              <a:rPr lang="ru-RU" dirty="0"/>
              <a:t>Следовательно, если мы пропустим весь набор данных через изолированный лес, мы сможем получить его показатель аномалии. Используя показатель аномалии s, мы можем сделать вывод, существуют ли аномалии всякий раз, когда есть экземпляры с показателем аномалии, очень близким к единице. Любая оценка ниже 0,5 будет считаться нормальным экземпляром.</a:t>
            </a:r>
          </a:p>
        </p:txBody>
      </p:sp>
    </p:spTree>
    <p:extLst>
      <p:ext uri="{BB962C8B-B14F-4D97-AF65-F5344CB8AC3E}">
        <p14:creationId xmlns:p14="http://schemas.microsoft.com/office/powerpoint/2010/main" val="18397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F26EE48-C52E-6890-C63B-E153068076C3}"/>
              </a:ext>
            </a:extLst>
          </p:cNvPr>
          <p:cNvSpPr>
            <a:spLocks noGrp="1"/>
          </p:cNvSpPr>
          <p:nvPr>
            <p:ph type="sldNum" sz="quarter" idx="11"/>
          </p:nvPr>
        </p:nvSpPr>
        <p:spPr/>
        <p:txBody>
          <a:bodyPr/>
          <a:lstStyle/>
          <a:p>
            <a:pPr rtl="0"/>
            <a:fld id="{EECC7194-A4D0-457B-9D3E-53681723AFF7}" type="slidenum">
              <a:rPr lang="ru-RU" noProof="0" smtClean="0"/>
              <a:pPr rtl="0"/>
              <a:t>111</a:t>
            </a:fld>
            <a:endParaRPr lang="ru-RU" noProof="0"/>
          </a:p>
        </p:txBody>
      </p:sp>
      <p:sp>
        <p:nvSpPr>
          <p:cNvPr id="4" name="Заголовок 3">
            <a:extLst>
              <a:ext uri="{FF2B5EF4-FFF2-40B4-BE49-F238E27FC236}">
                <a16:creationId xmlns:a16="http://schemas.microsoft.com/office/drawing/2014/main" id="{D899599B-168E-79AF-C6FE-06436E08C339}"/>
              </a:ext>
            </a:extLst>
          </p:cNvPr>
          <p:cNvSpPr>
            <a:spLocks noGrp="1"/>
          </p:cNvSpPr>
          <p:nvPr>
            <p:ph type="title"/>
          </p:nvPr>
        </p:nvSpPr>
        <p:spPr/>
        <p:txBody>
          <a:bodyPr/>
          <a:lstStyle/>
          <a:p>
            <a:r>
              <a:rPr lang="ru-RU" dirty="0"/>
              <a:t>Важно!</a:t>
            </a:r>
          </a:p>
        </p:txBody>
      </p:sp>
      <p:sp>
        <p:nvSpPr>
          <p:cNvPr id="6" name="TextBox 5">
            <a:extLst>
              <a:ext uri="{FF2B5EF4-FFF2-40B4-BE49-F238E27FC236}">
                <a16:creationId xmlns:a16="http://schemas.microsoft.com/office/drawing/2014/main" id="{3A899B3D-F877-2148-6805-E15E815AD442}"/>
              </a:ext>
            </a:extLst>
          </p:cNvPr>
          <p:cNvSpPr txBox="1"/>
          <p:nvPr/>
        </p:nvSpPr>
        <p:spPr>
          <a:xfrm>
            <a:off x="784612" y="1367542"/>
            <a:ext cx="10902009" cy="1477328"/>
          </a:xfrm>
          <a:prstGeom prst="rect">
            <a:avLst/>
          </a:prstGeom>
          <a:noFill/>
        </p:spPr>
        <p:txBody>
          <a:bodyPr wrap="square">
            <a:spAutoFit/>
          </a:bodyPr>
          <a:lstStyle/>
          <a:p>
            <a:r>
              <a:rPr lang="ru-RU" dirty="0"/>
              <a:t>В реализации </a:t>
            </a:r>
            <a:r>
              <a:rPr lang="ru-RU" dirty="0" err="1"/>
              <a:t>sklearn</a:t>
            </a:r>
            <a:r>
              <a:rPr lang="ru-RU" dirty="0"/>
              <a:t> оценки аномалий противоположны этой оценке аномалий. Далее они вычитаются с константой 0,5. </a:t>
            </a:r>
          </a:p>
          <a:p>
            <a:endParaRPr lang="ru-RU" dirty="0"/>
          </a:p>
          <a:p>
            <a:r>
              <a:rPr lang="ru-RU" dirty="0"/>
              <a:t>Это делается для того, чтобы легко идентифицировать аномалии (отрицательные баллы идентифицируются с аномалиями).</a:t>
            </a:r>
          </a:p>
        </p:txBody>
      </p:sp>
      <p:pic>
        <p:nvPicPr>
          <p:cNvPr id="7" name="Рисунок 6">
            <a:extLst>
              <a:ext uri="{FF2B5EF4-FFF2-40B4-BE49-F238E27FC236}">
                <a16:creationId xmlns:a16="http://schemas.microsoft.com/office/drawing/2014/main" id="{3C0765D9-AE35-D069-777F-FF1EF450F2D9}"/>
              </a:ext>
            </a:extLst>
          </p:cNvPr>
          <p:cNvPicPr>
            <a:picLocks noChangeAspect="1"/>
          </p:cNvPicPr>
          <p:nvPr/>
        </p:nvPicPr>
        <p:blipFill>
          <a:blip r:embed="rId2"/>
          <a:stretch>
            <a:fillRect/>
          </a:stretch>
        </p:blipFill>
        <p:spPr>
          <a:xfrm>
            <a:off x="2997831" y="2789848"/>
            <a:ext cx="5874798" cy="3858724"/>
          </a:xfrm>
          <a:prstGeom prst="rect">
            <a:avLst/>
          </a:prstGeom>
        </p:spPr>
      </p:pic>
    </p:spTree>
    <p:extLst>
      <p:ext uri="{BB962C8B-B14F-4D97-AF65-F5344CB8AC3E}">
        <p14:creationId xmlns:p14="http://schemas.microsoft.com/office/powerpoint/2010/main" val="1258738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3" name="Rectangle 1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0" name="Rectangle 1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2" name="Rectangle 21">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24" name="Rectangle 23">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Объект 4" descr="Диаграммы">
            <a:extLst>
              <a:ext uri="{FF2B5EF4-FFF2-40B4-BE49-F238E27FC236}">
                <a16:creationId xmlns:a16="http://schemas.microsoft.com/office/drawing/2014/main" id="{47D9BE16-119C-43B2-9AE6-18C4A150C0EF}"/>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l="1627" r="10204" b="1"/>
          <a:stretch/>
        </p:blipFill>
        <p:spPr>
          <a:xfrm>
            <a:off x="446534" y="723899"/>
            <a:ext cx="7498616" cy="5676901"/>
          </a:xfrm>
          <a:prstGeom prst="rect">
            <a:avLst/>
          </a:prstGeom>
        </p:spPr>
      </p:pic>
      <p:sp>
        <p:nvSpPr>
          <p:cNvPr id="26" name="Rectangle 25">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a:extLst>
              <a:ext uri="{FF2B5EF4-FFF2-40B4-BE49-F238E27FC236}">
                <a16:creationId xmlns:a16="http://schemas.microsoft.com/office/drawing/2014/main" id="{921633EB-7DCB-4DDC-80AF-C885A3EE124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ru-RU" sz="3600" dirty="0">
                <a:solidFill>
                  <a:srgbClr val="FFFFFF"/>
                </a:solidFill>
              </a:rPr>
              <a:t>Практика</a:t>
            </a:r>
            <a:endParaRPr lang="en-US" sz="3600" dirty="0">
              <a:solidFill>
                <a:srgbClr val="FFFFFF"/>
              </a:solidFill>
            </a:endParaRPr>
          </a:p>
        </p:txBody>
      </p:sp>
      <p:grpSp>
        <p:nvGrpSpPr>
          <p:cNvPr id="28" name="Group 27">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9" name="Rectangle 28">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30" name="Rectangle 29">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31" name="Rectangle 30">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Tree>
    <p:extLst>
      <p:ext uri="{BB962C8B-B14F-4D97-AF65-F5344CB8AC3E}">
        <p14:creationId xmlns:p14="http://schemas.microsoft.com/office/powerpoint/2010/main" val="5856953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6B6C-2E3E-61C4-6C6C-A004F1EC0688}"/>
              </a:ext>
            </a:extLst>
          </p:cNvPr>
          <p:cNvSpPr>
            <a:spLocks noGrp="1"/>
          </p:cNvSpPr>
          <p:nvPr>
            <p:ph type="title"/>
          </p:nvPr>
        </p:nvSpPr>
        <p:spPr/>
        <p:txBody>
          <a:bodyPr/>
          <a:lstStyle/>
          <a:p>
            <a:r>
              <a:rPr lang="ru-RU" dirty="0"/>
              <a:t>Домашнее задание</a:t>
            </a:r>
          </a:p>
        </p:txBody>
      </p:sp>
      <p:sp>
        <p:nvSpPr>
          <p:cNvPr id="3" name="Content Placeholder 2">
            <a:extLst>
              <a:ext uri="{FF2B5EF4-FFF2-40B4-BE49-F238E27FC236}">
                <a16:creationId xmlns:a16="http://schemas.microsoft.com/office/drawing/2014/main" id="{809E16BF-1EFD-D3AD-F89C-761498324012}"/>
              </a:ext>
            </a:extLst>
          </p:cNvPr>
          <p:cNvSpPr>
            <a:spLocks noGrp="1"/>
          </p:cNvSpPr>
          <p:nvPr>
            <p:ph sz="half" idx="1"/>
          </p:nvPr>
        </p:nvSpPr>
        <p:spPr/>
        <p:txBody>
          <a:bodyPr/>
          <a:lstStyle/>
          <a:p>
            <a:r>
              <a:rPr lang="ru-RU" dirty="0"/>
              <a:t>Предсказание временного ряда с помощью random forest</a:t>
            </a:r>
          </a:p>
        </p:txBody>
      </p:sp>
      <p:sp>
        <p:nvSpPr>
          <p:cNvPr id="4" name="Content Placeholder 3">
            <a:extLst>
              <a:ext uri="{FF2B5EF4-FFF2-40B4-BE49-F238E27FC236}">
                <a16:creationId xmlns:a16="http://schemas.microsoft.com/office/drawing/2014/main" id="{B1E07C66-3636-ACFD-1673-B645920E69AA}"/>
              </a:ext>
            </a:extLst>
          </p:cNvPr>
          <p:cNvSpPr>
            <a:spLocks noGrp="1"/>
          </p:cNvSpPr>
          <p:nvPr>
            <p:ph sz="half" idx="2"/>
          </p:nvPr>
        </p:nvSpPr>
        <p:spPr/>
        <p:txBody>
          <a:bodyPr/>
          <a:lstStyle/>
          <a:p>
            <a:r>
              <a:rPr lang="ru-RU" dirty="0"/>
              <a:t>Детекция аномалий с помощью isolated forest</a:t>
            </a:r>
          </a:p>
        </p:txBody>
      </p:sp>
    </p:spTree>
    <p:extLst>
      <p:ext uri="{BB962C8B-B14F-4D97-AF65-F5344CB8AC3E}">
        <p14:creationId xmlns:p14="http://schemas.microsoft.com/office/powerpoint/2010/main" val="1089084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C300011-FC29-4481-853E-5E2537982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Числа">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3391" r="9091"/>
          <a:stretch/>
        </p:blipFill>
        <p:spPr>
          <a:xfrm>
            <a:off x="20" y="10"/>
            <a:ext cx="12191980" cy="6857990"/>
          </a:xfrm>
          <a:prstGeom prst="rect">
            <a:avLst/>
          </a:prstGeom>
        </p:spPr>
      </p:pic>
      <p:grpSp>
        <p:nvGrpSpPr>
          <p:cNvPr id="41" name="Group 40">
            <a:extLst>
              <a:ext uri="{FF2B5EF4-FFF2-40B4-BE49-F238E27FC236}">
                <a16:creationId xmlns:a16="http://schemas.microsoft.com/office/drawing/2014/main" id="{DB34F5CF-EEE1-407F-9F91-DAF38BFCF8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2" name="Rectangle 41">
              <a:extLst>
                <a:ext uri="{FF2B5EF4-FFF2-40B4-BE49-F238E27FC236}">
                  <a16:creationId xmlns:a16="http://schemas.microsoft.com/office/drawing/2014/main" id="{A135DF34-A888-4325-B4A2-13B4077C0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33DB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43" name="Rectangle 42">
              <a:extLst>
                <a:ext uri="{FF2B5EF4-FFF2-40B4-BE49-F238E27FC236}">
                  <a16:creationId xmlns:a16="http://schemas.microsoft.com/office/drawing/2014/main" id="{159E8CFA-1FCB-4C13-A1E3-B46F41BA5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33DB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44" name="Rectangle 43">
              <a:extLst>
                <a:ext uri="{FF2B5EF4-FFF2-40B4-BE49-F238E27FC236}">
                  <a16:creationId xmlns:a16="http://schemas.microsoft.com/office/drawing/2014/main" id="{5B786142-19B2-4A12-9F96-16486BFDA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33DB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46" name="Rectangle 45">
            <a:extLst>
              <a:ext uri="{FF2B5EF4-FFF2-40B4-BE49-F238E27FC236}">
                <a16:creationId xmlns:a16="http://schemas.microsoft.com/office/drawing/2014/main" id="{2B088ECE-ADBE-44B1-84A8-2D8A8D135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a:extLst>
              <a:ext uri="{FF2B5EF4-FFF2-40B4-BE49-F238E27FC236}">
                <a16:creationId xmlns:a16="http://schemas.microsoft.com/office/drawing/2014/main" id="{0F87E73C-2B1A-4602-BFBE-CFE1E55D9B38}"/>
              </a:ext>
            </a:extLst>
          </p:cNvPr>
          <p:cNvSpPr>
            <a:spLocks noGrp="1"/>
          </p:cNvSpPr>
          <p:nvPr>
            <p:ph type="ctrTitle"/>
          </p:nvPr>
        </p:nvSpPr>
        <p:spPr>
          <a:xfrm>
            <a:off x="584200" y="3992231"/>
            <a:ext cx="10990540" cy="1475013"/>
          </a:xfrm>
        </p:spPr>
        <p:txBody>
          <a:bodyPr rtlCol="0">
            <a:normAutofit/>
          </a:bodyPr>
          <a:lstStyle/>
          <a:p>
            <a:pPr rtl="0"/>
            <a:r>
              <a:rPr lang="en-US" sz="4000">
                <a:solidFill>
                  <a:schemeClr val="bg1"/>
                </a:solidFill>
              </a:rPr>
              <a:t>to be continued</a:t>
            </a:r>
            <a:r>
              <a:rPr lang="ru-RU" sz="4000">
                <a:solidFill>
                  <a:schemeClr val="bg1"/>
                </a:solidFill>
              </a:rPr>
              <a:t>.....</a:t>
            </a:r>
          </a:p>
        </p:txBody>
      </p:sp>
    </p:spTree>
    <p:extLst>
      <p:ext uri="{BB962C8B-B14F-4D97-AF65-F5344CB8AC3E}">
        <p14:creationId xmlns:p14="http://schemas.microsoft.com/office/powerpoint/2010/main" val="35013474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5683-B298-7116-45C8-185B0E6F6266}"/>
              </a:ext>
            </a:extLst>
          </p:cNvPr>
          <p:cNvSpPr>
            <a:spLocks noGrp="1"/>
          </p:cNvSpPr>
          <p:nvPr>
            <p:ph type="title"/>
          </p:nvPr>
        </p:nvSpPr>
        <p:spPr/>
        <p:txBody>
          <a:bodyPr/>
          <a:lstStyle/>
          <a:p>
            <a:r>
              <a:rPr lang="ru-RU" dirty="0"/>
              <a:t>Контактная информация</a:t>
            </a:r>
          </a:p>
        </p:txBody>
      </p:sp>
      <p:graphicFrame>
        <p:nvGraphicFramePr>
          <p:cNvPr id="7" name="Content Placeholder 2">
            <a:extLst>
              <a:ext uri="{FF2B5EF4-FFF2-40B4-BE49-F238E27FC236}">
                <a16:creationId xmlns:a16="http://schemas.microsoft.com/office/drawing/2014/main" id="{AD6F187A-97AA-27D7-B345-53D64B5D032A}"/>
              </a:ext>
            </a:extLst>
          </p:cNvPr>
          <p:cNvGraphicFramePr>
            <a:graphicFrameLocks noGrp="1"/>
          </p:cNvGraphicFramePr>
          <p:nvPr>
            <p:ph idx="1"/>
          </p:nvPr>
        </p:nvGraphicFramePr>
        <p:xfrm>
          <a:off x="581192" y="2180496"/>
          <a:ext cx="8251381" cy="4392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3C08B86-52C2-C0B4-832F-DBFD0CDD5FEB}"/>
              </a:ext>
            </a:extLst>
          </p:cNvPr>
          <p:cNvPicPr>
            <a:picLocks noChangeAspect="1"/>
          </p:cNvPicPr>
          <p:nvPr/>
        </p:nvPicPr>
        <p:blipFill rotWithShape="1">
          <a:blip r:embed="rId7"/>
          <a:srcRect l="14719" t="24249" r="15551" b="23217"/>
          <a:stretch/>
        </p:blipFill>
        <p:spPr>
          <a:xfrm>
            <a:off x="10070725" y="1847371"/>
            <a:ext cx="1650822" cy="2386699"/>
          </a:xfrm>
          <a:prstGeom prst="rect">
            <a:avLst/>
          </a:prstGeom>
        </p:spPr>
      </p:pic>
      <p:pic>
        <p:nvPicPr>
          <p:cNvPr id="5" name="Рисунок 2" descr="Изображение выглядит как текст, графический дизайн, дизайн&#10;&#10;Автоматически созданное описание">
            <a:extLst>
              <a:ext uri="{FF2B5EF4-FFF2-40B4-BE49-F238E27FC236}">
                <a16:creationId xmlns:a16="http://schemas.microsoft.com/office/drawing/2014/main" id="{A1240898-1DDD-63C1-F733-6223C9B3478B}"/>
              </a:ext>
            </a:extLst>
          </p:cNvPr>
          <p:cNvPicPr>
            <a:picLocks noChangeAspect="1"/>
          </p:cNvPicPr>
          <p:nvPr/>
        </p:nvPicPr>
        <p:blipFill rotWithShape="1">
          <a:blip r:embed="rId8"/>
          <a:srcRect l="15584" t="24831" r="15151" b="23702"/>
          <a:stretch/>
        </p:blipFill>
        <p:spPr>
          <a:xfrm>
            <a:off x="10070725" y="4289629"/>
            <a:ext cx="1650822" cy="2362480"/>
          </a:xfrm>
          <a:prstGeom prst="rect">
            <a:avLst/>
          </a:prstGeom>
        </p:spPr>
      </p:pic>
    </p:spTree>
    <p:extLst>
      <p:ext uri="{BB962C8B-B14F-4D97-AF65-F5344CB8AC3E}">
        <p14:creationId xmlns:p14="http://schemas.microsoft.com/office/powerpoint/2010/main" val="69402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98EBF135-EB1F-62C0-69FB-852950502188}"/>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CF24CF5C-F76A-54D7-491D-E6E6F8A61CE8}"/>
              </a:ext>
            </a:extLst>
          </p:cNvPr>
          <p:cNvSpPr txBox="1"/>
          <p:nvPr/>
        </p:nvSpPr>
        <p:spPr>
          <a:xfrm>
            <a:off x="494071" y="786049"/>
            <a:ext cx="609698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Подграф</a:t>
            </a:r>
            <a:r>
              <a:rPr kumimoji="0" lang="ru-RU" sz="1800" b="0" i="0" u="none" strike="noStrike" kern="1200" cap="none" spc="0" normalizeH="0" baseline="0" noProof="0" dirty="0">
                <a:ln>
                  <a:noFill/>
                </a:ln>
                <a:solidFill>
                  <a:prstClr val="black"/>
                </a:solidFill>
                <a:effectLst/>
                <a:uLnTx/>
                <a:uFillTx/>
                <a:latin typeface="Arial "/>
                <a:ea typeface="+mn-ea"/>
                <a:cs typeface="+mn-cs"/>
              </a:rPr>
              <a:t>. Если в исходном графе выделить несколько вершин и несколько рёбер (между выбранными вершинами), то мы получим подграф исходного графа. </a:t>
            </a:r>
          </a:p>
        </p:txBody>
      </p:sp>
      <p:pic>
        <p:nvPicPr>
          <p:cNvPr id="8" name="Рисунок 7">
            <a:extLst>
              <a:ext uri="{FF2B5EF4-FFF2-40B4-BE49-F238E27FC236}">
                <a16:creationId xmlns:a16="http://schemas.microsoft.com/office/drawing/2014/main" id="{181672FB-827A-0E29-451D-13D570F3CD2F}"/>
              </a:ext>
            </a:extLst>
          </p:cNvPr>
          <p:cNvPicPr>
            <a:picLocks noChangeAspect="1"/>
          </p:cNvPicPr>
          <p:nvPr/>
        </p:nvPicPr>
        <p:blipFill>
          <a:blip r:embed="rId2">
            <a:clrChange>
              <a:clrFrom>
                <a:srgbClr val="F8F9F4"/>
              </a:clrFrom>
              <a:clrTo>
                <a:srgbClr val="F8F9F4">
                  <a:alpha val="0"/>
                </a:srgbClr>
              </a:clrTo>
            </a:clrChange>
          </a:blip>
          <a:stretch>
            <a:fillRect/>
          </a:stretch>
        </p:blipFill>
        <p:spPr>
          <a:xfrm>
            <a:off x="6478905" y="1775706"/>
            <a:ext cx="4752159" cy="4881716"/>
          </a:xfrm>
          <a:prstGeom prst="rect">
            <a:avLst/>
          </a:prstGeom>
        </p:spPr>
      </p:pic>
    </p:spTree>
    <p:extLst>
      <p:ext uri="{BB962C8B-B14F-4D97-AF65-F5344CB8AC3E}">
        <p14:creationId xmlns:p14="http://schemas.microsoft.com/office/powerpoint/2010/main" val="21503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34FBE9DD-C500-F670-E3CD-4E2C39DB0DF8}"/>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8" name="TextBox 7">
            <a:extLst>
              <a:ext uri="{FF2B5EF4-FFF2-40B4-BE49-F238E27FC236}">
                <a16:creationId xmlns:a16="http://schemas.microsoft.com/office/drawing/2014/main" id="{A652F018-218F-AC76-6BDF-56B2FDADE1A3}"/>
              </a:ext>
            </a:extLst>
          </p:cNvPr>
          <p:cNvSpPr txBox="1"/>
          <p:nvPr/>
        </p:nvSpPr>
        <p:spPr>
          <a:xfrm>
            <a:off x="293494" y="499795"/>
            <a:ext cx="609698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Полный граф </a:t>
            </a:r>
            <a:r>
              <a:rPr kumimoji="0" lang="ru-RU" sz="1800" b="0" i="0" u="none" strike="noStrike" kern="1200" cap="none" spc="0" normalizeH="0" baseline="0" noProof="0" dirty="0">
                <a:ln>
                  <a:noFill/>
                </a:ln>
                <a:solidFill>
                  <a:prstClr val="black"/>
                </a:solidFill>
                <a:effectLst/>
                <a:uLnTx/>
                <a:uFillTx/>
                <a:latin typeface="Arial "/>
                <a:ea typeface="+mn-ea"/>
                <a:cs typeface="+mn-cs"/>
              </a:rPr>
              <a:t>- это граф, в котором каждые две вершины соединены одним ребром. </a:t>
            </a:r>
          </a:p>
        </p:txBody>
      </p:sp>
      <p:pic>
        <p:nvPicPr>
          <p:cNvPr id="10" name="Рисунок 9">
            <a:extLst>
              <a:ext uri="{FF2B5EF4-FFF2-40B4-BE49-F238E27FC236}">
                <a16:creationId xmlns:a16="http://schemas.microsoft.com/office/drawing/2014/main" id="{904D5A04-25CA-D2F2-8705-C87D943EFC68}"/>
              </a:ext>
            </a:extLst>
          </p:cNvPr>
          <p:cNvPicPr>
            <a:picLocks noChangeAspect="1"/>
          </p:cNvPicPr>
          <p:nvPr/>
        </p:nvPicPr>
        <p:blipFill>
          <a:blip r:embed="rId2"/>
          <a:stretch>
            <a:fillRect/>
          </a:stretch>
        </p:blipFill>
        <p:spPr>
          <a:xfrm>
            <a:off x="5206286" y="1604624"/>
            <a:ext cx="6250261" cy="4907613"/>
          </a:xfrm>
          <a:prstGeom prst="rect">
            <a:avLst/>
          </a:prstGeom>
        </p:spPr>
      </p:pic>
      <p:sp>
        <p:nvSpPr>
          <p:cNvPr id="12" name="TextBox 11">
            <a:extLst>
              <a:ext uri="{FF2B5EF4-FFF2-40B4-BE49-F238E27FC236}">
                <a16:creationId xmlns:a16="http://schemas.microsoft.com/office/drawing/2014/main" id="{F272A239-2ADC-B04A-B1BD-1F3526AD8CAA}"/>
              </a:ext>
            </a:extLst>
          </p:cNvPr>
          <p:cNvSpPr txBox="1"/>
          <p:nvPr/>
        </p:nvSpPr>
        <p:spPr>
          <a:xfrm>
            <a:off x="576662" y="1711977"/>
            <a:ext cx="4018935"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Сколько рёбер в полном графе</a:t>
            </a:r>
            <a:r>
              <a:rPr kumimoji="0" lang="en-US" sz="1800" b="0" i="0" u="none" strike="noStrike" kern="1200" cap="none" spc="0" normalizeH="0" baseline="0" noProof="0" dirty="0">
                <a:ln>
                  <a:noFill/>
                </a:ln>
                <a:solidFill>
                  <a:prstClr val="black"/>
                </a:solidFill>
                <a:effectLst/>
                <a:uLnTx/>
                <a:uFillTx/>
                <a:latin typeface="Arial "/>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Задача о рукопожатиях!</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Собралось N человек (вершин) и каждый с каждым обменялся рукопожатием (ребро), сколько всего было рукопожатий?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p:txBody>
      </p:sp>
      <p:sp>
        <p:nvSpPr>
          <p:cNvPr id="14" name="TextBox 13">
            <a:extLst>
              <a:ext uri="{FF2B5EF4-FFF2-40B4-BE49-F238E27FC236}">
                <a16:creationId xmlns:a16="http://schemas.microsoft.com/office/drawing/2014/main" id="{DC88E277-83EE-5ABB-3461-9EFF6812D4EB}"/>
              </a:ext>
            </a:extLst>
          </p:cNvPr>
          <p:cNvSpPr txBox="1"/>
          <p:nvPr/>
        </p:nvSpPr>
        <p:spPr>
          <a:xfrm>
            <a:off x="2659135" y="5788431"/>
            <a:ext cx="16060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
                <a:ea typeface="+mn-ea"/>
                <a:cs typeface="+mn-cs"/>
              </a:rPr>
              <a:t>N * (N - 1) / 2</a:t>
            </a: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p:txBody>
      </p:sp>
    </p:spTree>
    <p:extLst>
      <p:ext uri="{BB962C8B-B14F-4D97-AF65-F5344CB8AC3E}">
        <p14:creationId xmlns:p14="http://schemas.microsoft.com/office/powerpoint/2010/main" val="226410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8C1C85E6-C440-33D9-ED00-7511D267D477}"/>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98336D88-E553-25F7-0D47-F93D4A742830}"/>
              </a:ext>
            </a:extLst>
          </p:cNvPr>
          <p:cNvSpPr txBox="1"/>
          <p:nvPr/>
        </p:nvSpPr>
        <p:spPr>
          <a:xfrm>
            <a:off x="541266" y="406488"/>
            <a:ext cx="609698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Путь или Маршрут </a:t>
            </a:r>
            <a:r>
              <a:rPr kumimoji="0" lang="ru-RU" sz="1800" b="0" i="0" u="none" strike="noStrike" kern="1200" cap="none" spc="0" normalizeH="0" baseline="0" noProof="0" dirty="0">
                <a:ln>
                  <a:noFill/>
                </a:ln>
                <a:solidFill>
                  <a:prstClr val="black"/>
                </a:solidFill>
                <a:effectLst/>
                <a:uLnTx/>
                <a:uFillTx/>
                <a:latin typeface="Arial "/>
                <a:ea typeface="+mn-ea"/>
                <a:cs typeface="+mn-cs"/>
              </a:rPr>
              <a:t>- это последовательность смежных рёбер. Обычно путь задаётся перечислением вершин, по которым он пролегает.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Длина пути </a:t>
            </a:r>
            <a:r>
              <a:rPr kumimoji="0" lang="ru-RU" sz="1800" b="0" i="0" u="none" strike="noStrike" kern="1200" cap="none" spc="0" normalizeH="0" baseline="0" noProof="0" dirty="0">
                <a:ln>
                  <a:noFill/>
                </a:ln>
                <a:solidFill>
                  <a:prstClr val="black"/>
                </a:solidFill>
                <a:effectLst/>
                <a:uLnTx/>
                <a:uFillTx/>
                <a:latin typeface="Arial "/>
                <a:ea typeface="+mn-ea"/>
                <a:cs typeface="+mn-cs"/>
              </a:rPr>
              <a:t>- количество рёбер в пути.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Цепь</a:t>
            </a:r>
            <a:r>
              <a:rPr kumimoji="0" lang="ru-RU" sz="1800" b="0" i="0" u="none" strike="noStrike" kern="1200" cap="none" spc="0" normalizeH="0" baseline="0" noProof="0" dirty="0">
                <a:ln>
                  <a:noFill/>
                </a:ln>
                <a:solidFill>
                  <a:prstClr val="black"/>
                </a:solidFill>
                <a:effectLst/>
                <a:uLnTx/>
                <a:uFillTx/>
                <a:latin typeface="Arial "/>
                <a:ea typeface="+mn-ea"/>
                <a:cs typeface="+mn-cs"/>
              </a:rPr>
              <a:t> - маршрут без повторяющихся рёбер.</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Простая цепь </a:t>
            </a:r>
            <a:r>
              <a:rPr kumimoji="0" lang="ru-RU" sz="1800" b="0" i="0" u="none" strike="noStrike" kern="1200" cap="none" spc="0" normalizeH="0" baseline="0" noProof="0" dirty="0">
                <a:ln>
                  <a:noFill/>
                </a:ln>
                <a:solidFill>
                  <a:prstClr val="black"/>
                </a:solidFill>
                <a:effectLst/>
                <a:uLnTx/>
                <a:uFillTx/>
                <a:latin typeface="Arial "/>
                <a:ea typeface="+mn-ea"/>
                <a:cs typeface="+mn-cs"/>
              </a:rPr>
              <a:t>- цепь без повторяющихся вершин.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p:txBody>
      </p:sp>
      <p:pic>
        <p:nvPicPr>
          <p:cNvPr id="8" name="Рисунок 7">
            <a:extLst>
              <a:ext uri="{FF2B5EF4-FFF2-40B4-BE49-F238E27FC236}">
                <a16:creationId xmlns:a16="http://schemas.microsoft.com/office/drawing/2014/main" id="{9DF6C0E0-9270-473E-F6F2-F044EE7D4ED4}"/>
              </a:ext>
            </a:extLst>
          </p:cNvPr>
          <p:cNvPicPr>
            <a:picLocks noChangeAspect="1"/>
          </p:cNvPicPr>
          <p:nvPr/>
        </p:nvPicPr>
        <p:blipFill>
          <a:blip r:embed="rId2">
            <a:clrChange>
              <a:clrFrom>
                <a:srgbClr val="F8F9F4"/>
              </a:clrFrom>
              <a:clrTo>
                <a:srgbClr val="F8F9F4">
                  <a:alpha val="0"/>
                </a:srgbClr>
              </a:clrTo>
            </a:clrChange>
          </a:blip>
          <a:stretch>
            <a:fillRect/>
          </a:stretch>
        </p:blipFill>
        <p:spPr>
          <a:xfrm>
            <a:off x="6140750" y="2813993"/>
            <a:ext cx="5799658" cy="3872926"/>
          </a:xfrm>
          <a:prstGeom prst="rect">
            <a:avLst/>
          </a:prstGeom>
        </p:spPr>
      </p:pic>
    </p:spTree>
    <p:extLst>
      <p:ext uri="{BB962C8B-B14F-4D97-AF65-F5344CB8AC3E}">
        <p14:creationId xmlns:p14="http://schemas.microsoft.com/office/powerpoint/2010/main" val="412835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463610B4-2DFE-41C0-D0B8-E2213435EFE3}"/>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3F3CE054-652E-1958-BEBD-A6CEA78984C5}"/>
              </a:ext>
            </a:extLst>
          </p:cNvPr>
          <p:cNvSpPr txBox="1"/>
          <p:nvPr/>
        </p:nvSpPr>
        <p:spPr>
          <a:xfrm>
            <a:off x="322990" y="317457"/>
            <a:ext cx="609698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Цикл или Контур </a:t>
            </a:r>
            <a:r>
              <a:rPr kumimoji="0" lang="ru-RU" sz="1800" b="0" i="0" u="none" strike="noStrike" kern="1200" cap="none" spc="0" normalizeH="0" baseline="0" noProof="0" dirty="0">
                <a:ln>
                  <a:noFill/>
                </a:ln>
                <a:solidFill>
                  <a:prstClr val="black"/>
                </a:solidFill>
                <a:effectLst/>
                <a:uLnTx/>
                <a:uFillTx/>
                <a:latin typeface="Arial "/>
                <a:ea typeface="+mn-ea"/>
                <a:cs typeface="+mn-cs"/>
              </a:rPr>
              <a:t>- цепь, в котором последняя вершина совпадает с первой.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Длина цикла </a:t>
            </a:r>
            <a:r>
              <a:rPr kumimoji="0" lang="ru-RU" sz="1800" b="0" i="0" u="none" strike="noStrike" kern="1200" cap="none" spc="0" normalizeH="0" baseline="0" noProof="0" dirty="0">
                <a:ln>
                  <a:noFill/>
                </a:ln>
                <a:solidFill>
                  <a:prstClr val="black"/>
                </a:solidFill>
                <a:effectLst/>
                <a:uLnTx/>
                <a:uFillTx/>
                <a:latin typeface="Arial "/>
                <a:ea typeface="+mn-ea"/>
                <a:cs typeface="+mn-cs"/>
              </a:rPr>
              <a:t>- количество рёбер в цикле.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Самый короткий цикл - это петля.</a:t>
            </a:r>
          </a:p>
        </p:txBody>
      </p:sp>
      <p:pic>
        <p:nvPicPr>
          <p:cNvPr id="8" name="Рисунок 7">
            <a:extLst>
              <a:ext uri="{FF2B5EF4-FFF2-40B4-BE49-F238E27FC236}">
                <a16:creationId xmlns:a16="http://schemas.microsoft.com/office/drawing/2014/main" id="{EB29BBBD-D992-7849-4064-43FB5C866DD1}"/>
              </a:ext>
            </a:extLst>
          </p:cNvPr>
          <p:cNvPicPr>
            <a:picLocks noChangeAspect="1"/>
          </p:cNvPicPr>
          <p:nvPr/>
        </p:nvPicPr>
        <p:blipFill>
          <a:blip r:embed="rId2">
            <a:clrChange>
              <a:clrFrom>
                <a:srgbClr val="F8F9F4"/>
              </a:clrFrom>
              <a:clrTo>
                <a:srgbClr val="F8F9F4">
                  <a:alpha val="0"/>
                </a:srgbClr>
              </a:clrTo>
            </a:clrChange>
          </a:blip>
          <a:stretch>
            <a:fillRect/>
          </a:stretch>
        </p:blipFill>
        <p:spPr>
          <a:xfrm>
            <a:off x="5469427" y="1940887"/>
            <a:ext cx="6399583" cy="4218039"/>
          </a:xfrm>
          <a:prstGeom prst="rect">
            <a:avLst/>
          </a:prstGeom>
        </p:spPr>
      </p:pic>
    </p:spTree>
    <p:extLst>
      <p:ext uri="{BB962C8B-B14F-4D97-AF65-F5344CB8AC3E}">
        <p14:creationId xmlns:p14="http://schemas.microsoft.com/office/powerpoint/2010/main" val="3954016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CDFE60-996D-FD39-815D-1CF2324652BD}"/>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765495E2-D09E-2FC3-1FB7-C73E6F9E7A48}"/>
              </a:ext>
            </a:extLst>
          </p:cNvPr>
          <p:cNvSpPr txBox="1"/>
          <p:nvPr/>
        </p:nvSpPr>
        <p:spPr>
          <a:xfrm>
            <a:off x="393782" y="674503"/>
            <a:ext cx="6096982"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Связный граф </a:t>
            </a:r>
            <a:r>
              <a:rPr kumimoji="0" lang="ru-RU" sz="1800" b="0" i="0" u="none" strike="noStrike" kern="1200" cap="none" spc="0" normalizeH="0" baseline="0" noProof="0" dirty="0">
                <a:ln>
                  <a:noFill/>
                </a:ln>
                <a:solidFill>
                  <a:prstClr val="black"/>
                </a:solidFill>
                <a:effectLst/>
                <a:uLnTx/>
                <a:uFillTx/>
                <a:latin typeface="Arial "/>
                <a:ea typeface="+mn-ea"/>
                <a:cs typeface="+mn-cs"/>
              </a:rPr>
              <a:t>- граф, в котором существует путь между любыми двумя вершинами.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Дерево</a:t>
            </a:r>
            <a:r>
              <a:rPr kumimoji="0" lang="ru-RU" sz="1800" b="0" i="0" u="none" strike="noStrike" kern="1200" cap="none" spc="0" normalizeH="0" baseline="0" noProof="0" dirty="0">
                <a:ln>
                  <a:noFill/>
                </a:ln>
                <a:solidFill>
                  <a:prstClr val="black"/>
                </a:solidFill>
                <a:effectLst/>
                <a:uLnTx/>
                <a:uFillTx/>
                <a:latin typeface="Arial "/>
                <a:ea typeface="+mn-ea"/>
                <a:cs typeface="+mn-cs"/>
              </a:rPr>
              <a:t> - связный граф без циклов.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Между любыми двумя вершинами дерева существует единственный путь.</a:t>
            </a:r>
          </a:p>
        </p:txBody>
      </p:sp>
      <p:pic>
        <p:nvPicPr>
          <p:cNvPr id="8" name="Рисунок 7">
            <a:extLst>
              <a:ext uri="{FF2B5EF4-FFF2-40B4-BE49-F238E27FC236}">
                <a16:creationId xmlns:a16="http://schemas.microsoft.com/office/drawing/2014/main" id="{5C5BD6F6-F9ED-6DAE-48A5-3461BB59E837}"/>
              </a:ext>
            </a:extLst>
          </p:cNvPr>
          <p:cNvPicPr>
            <a:picLocks noChangeAspect="1"/>
          </p:cNvPicPr>
          <p:nvPr/>
        </p:nvPicPr>
        <p:blipFill>
          <a:blip r:embed="rId2">
            <a:clrChange>
              <a:clrFrom>
                <a:srgbClr val="F8F9F4"/>
              </a:clrFrom>
              <a:clrTo>
                <a:srgbClr val="F8F9F4">
                  <a:alpha val="0"/>
                </a:srgbClr>
              </a:clrTo>
            </a:clrChange>
          </a:blip>
          <a:stretch>
            <a:fillRect/>
          </a:stretch>
        </p:blipFill>
        <p:spPr>
          <a:xfrm>
            <a:off x="6586514" y="1690165"/>
            <a:ext cx="5318327" cy="4996754"/>
          </a:xfrm>
          <a:prstGeom prst="rect">
            <a:avLst/>
          </a:prstGeom>
        </p:spPr>
      </p:pic>
    </p:spTree>
    <p:extLst>
      <p:ext uri="{BB962C8B-B14F-4D97-AF65-F5344CB8AC3E}">
        <p14:creationId xmlns:p14="http://schemas.microsoft.com/office/powerpoint/2010/main" val="65050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CDFE60-996D-FD39-815D-1CF2324652BD}"/>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TextBox 3">
            <a:extLst>
              <a:ext uri="{FF2B5EF4-FFF2-40B4-BE49-F238E27FC236}">
                <a16:creationId xmlns:a16="http://schemas.microsoft.com/office/drawing/2014/main" id="{4A5E96AB-83AD-A940-46E4-6A26C883D179}"/>
              </a:ext>
            </a:extLst>
          </p:cNvPr>
          <p:cNvSpPr txBox="1"/>
          <p:nvPr/>
        </p:nvSpPr>
        <p:spPr>
          <a:xfrm>
            <a:off x="429178" y="626495"/>
            <a:ext cx="60969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Лес</a:t>
            </a:r>
            <a:r>
              <a:rPr kumimoji="0" lang="ru-RU" sz="1800" b="0" i="0" u="none" strike="noStrike" kern="1200" cap="none" spc="0" normalizeH="0" baseline="0" noProof="0" dirty="0">
                <a:ln>
                  <a:noFill/>
                </a:ln>
                <a:solidFill>
                  <a:prstClr val="black"/>
                </a:solidFill>
                <a:effectLst/>
                <a:uLnTx/>
                <a:uFillTx/>
                <a:latin typeface="Arial "/>
                <a:ea typeface="+mn-ea"/>
                <a:cs typeface="+mn-cs"/>
              </a:rPr>
              <a:t> - граф, в котором несколько деревьев.</a:t>
            </a:r>
          </a:p>
        </p:txBody>
      </p:sp>
      <p:pic>
        <p:nvPicPr>
          <p:cNvPr id="6" name="Рисунок 5">
            <a:extLst>
              <a:ext uri="{FF2B5EF4-FFF2-40B4-BE49-F238E27FC236}">
                <a16:creationId xmlns:a16="http://schemas.microsoft.com/office/drawing/2014/main" id="{ED29CF64-1AE2-F54C-5BFC-6839F49BF728}"/>
              </a:ext>
            </a:extLst>
          </p:cNvPr>
          <p:cNvPicPr>
            <a:picLocks noChangeAspect="1"/>
          </p:cNvPicPr>
          <p:nvPr/>
        </p:nvPicPr>
        <p:blipFill>
          <a:blip r:embed="rId2">
            <a:clrChange>
              <a:clrFrom>
                <a:srgbClr val="F8F9F4"/>
              </a:clrFrom>
              <a:clrTo>
                <a:srgbClr val="F8F9F4">
                  <a:alpha val="0"/>
                </a:srgbClr>
              </a:clrTo>
            </a:clrChange>
          </a:blip>
          <a:stretch>
            <a:fillRect/>
          </a:stretch>
        </p:blipFill>
        <p:spPr>
          <a:xfrm>
            <a:off x="6883208" y="1474291"/>
            <a:ext cx="4485728" cy="4498806"/>
          </a:xfrm>
          <a:prstGeom prst="rect">
            <a:avLst/>
          </a:prstGeom>
        </p:spPr>
      </p:pic>
      <p:sp>
        <p:nvSpPr>
          <p:cNvPr id="2" name="TextBox 1">
            <a:extLst>
              <a:ext uri="{FF2B5EF4-FFF2-40B4-BE49-F238E27FC236}">
                <a16:creationId xmlns:a16="http://schemas.microsoft.com/office/drawing/2014/main" id="{650F0A60-C7FD-C3D3-CD9C-F1AC4BD812E0}"/>
              </a:ext>
            </a:extLst>
          </p:cNvPr>
          <p:cNvSpPr txBox="1"/>
          <p:nvPr/>
        </p:nvSpPr>
        <p:spPr>
          <a:xfrm>
            <a:off x="429178" y="6377001"/>
            <a:ext cx="60969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
                <a:ea typeface="+mn-ea"/>
                <a:cs typeface="+mn-cs"/>
              </a:rPr>
              <a:t>https://habr.com/ru/company/otus/blog/568026/</a:t>
            </a: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p:txBody>
      </p:sp>
    </p:spTree>
    <p:extLst>
      <p:ext uri="{BB962C8B-B14F-4D97-AF65-F5344CB8AC3E}">
        <p14:creationId xmlns:p14="http://schemas.microsoft.com/office/powerpoint/2010/main" val="275994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3C5EE964-EBFF-656A-5934-CCDBCD9D041C}"/>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A03A1671-84CD-1C54-1897-D96A88F2A818}"/>
              </a:ext>
            </a:extLst>
          </p:cNvPr>
          <p:cNvSpPr>
            <a:spLocks noGrp="1"/>
          </p:cNvSpPr>
          <p:nvPr>
            <p:ph type="title"/>
          </p:nvPr>
        </p:nvSpPr>
        <p:spPr>
          <a:xfrm>
            <a:off x="3733966" y="2253528"/>
            <a:ext cx="6713791" cy="370166"/>
          </a:xfrm>
        </p:spPr>
        <p:txBody>
          <a:bodyPr/>
          <a:lstStyle/>
          <a:p>
            <a:r>
              <a:rPr lang="ru-RU" dirty="0"/>
              <a:t>Возвращаемся к деревьям</a:t>
            </a:r>
            <a:r>
              <a:rPr lang="en-US" dirty="0"/>
              <a:t>?</a:t>
            </a:r>
            <a:endParaRPr lang="ru-RU" dirty="0"/>
          </a:p>
        </p:txBody>
      </p:sp>
    </p:spTree>
    <p:extLst>
      <p:ext uri="{BB962C8B-B14F-4D97-AF65-F5344CB8AC3E}">
        <p14:creationId xmlns:p14="http://schemas.microsoft.com/office/powerpoint/2010/main" val="410912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8B5BC62-ABE1-05E2-2C8C-FF21FB4A135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pic>
        <p:nvPicPr>
          <p:cNvPr id="6" name="Рисунок 5">
            <a:extLst>
              <a:ext uri="{FF2B5EF4-FFF2-40B4-BE49-F238E27FC236}">
                <a16:creationId xmlns:a16="http://schemas.microsoft.com/office/drawing/2014/main" id="{5B1981BD-3384-6226-E859-2B324FCDA64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6365" y="2827319"/>
            <a:ext cx="11419270" cy="3779309"/>
          </a:xfrm>
          <a:prstGeom prst="rect">
            <a:avLst/>
          </a:prstGeom>
        </p:spPr>
      </p:pic>
      <p:sp>
        <p:nvSpPr>
          <p:cNvPr id="8" name="TextBox 7">
            <a:extLst>
              <a:ext uri="{FF2B5EF4-FFF2-40B4-BE49-F238E27FC236}">
                <a16:creationId xmlns:a16="http://schemas.microsoft.com/office/drawing/2014/main" id="{6CA301C3-90B8-D4DF-5020-06D869A68FE9}"/>
              </a:ext>
            </a:extLst>
          </p:cNvPr>
          <p:cNvSpPr txBox="1"/>
          <p:nvPr/>
        </p:nvSpPr>
        <p:spPr>
          <a:xfrm>
            <a:off x="386364" y="251372"/>
            <a:ext cx="11666017"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Дерево состоит из набора узлов и ветвей,  соединяющих эти узлы.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Узлы располагаются на различных уровнях, начиная с нулевого.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На нулевом уровне расположен один узел, называемый корнем дерева.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Узлы на каждом следующем уровне соединяются с одним из узлов предыдущего уровня и называются его потомками (детьми).</a:t>
            </a:r>
          </a:p>
        </p:txBody>
      </p:sp>
    </p:spTree>
    <p:extLst>
      <p:ext uri="{BB962C8B-B14F-4D97-AF65-F5344CB8AC3E}">
        <p14:creationId xmlns:p14="http://schemas.microsoft.com/office/powerpoint/2010/main" val="4008049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50" name="Rectangle 4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52" name="Rectangle 5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54" name="Rectangle 5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56" name="Rectangle 55">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Title 1">
            <a:extLst>
              <a:ext uri="{FF2B5EF4-FFF2-40B4-BE49-F238E27FC236}">
                <a16:creationId xmlns:a16="http://schemas.microsoft.com/office/drawing/2014/main" id="{9EE5ECAB-C460-D8AA-F62D-1A416579EC2B}"/>
              </a:ext>
            </a:extLst>
          </p:cNvPr>
          <p:cNvSpPr>
            <a:spLocks noGrp="1"/>
          </p:cNvSpPr>
          <p:nvPr>
            <p:ph type="title"/>
          </p:nvPr>
        </p:nvSpPr>
        <p:spPr>
          <a:xfrm>
            <a:off x="7066788" y="1419225"/>
            <a:ext cx="4311063" cy="2085869"/>
          </a:xfrm>
        </p:spPr>
        <p:txBody>
          <a:bodyPr vert="horz" lIns="91440" tIns="45720" rIns="91440" bIns="45720" rtlCol="0" anchor="b">
            <a:normAutofit/>
          </a:bodyPr>
          <a:lstStyle/>
          <a:p>
            <a:r>
              <a:rPr lang="en-US" sz="3600">
                <a:solidFill>
                  <a:srgbClr val="FFFFFF"/>
                </a:solidFill>
              </a:rPr>
              <a:t>Посещаемость</a:t>
            </a:r>
          </a:p>
        </p:txBody>
      </p:sp>
      <p:grpSp>
        <p:nvGrpSpPr>
          <p:cNvPr id="62" name="Group 61">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3" name="Rectangle 62">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64" name="Rectangle 63">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65" name="Rectangle 64">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Tree>
    <p:extLst>
      <p:ext uri="{BB962C8B-B14F-4D97-AF65-F5344CB8AC3E}">
        <p14:creationId xmlns:p14="http://schemas.microsoft.com/office/powerpoint/2010/main" val="319831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B6D28E0-A43E-0093-FBEA-09C792B42570}"/>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36ED9D76-64D6-2102-C8F1-D9894C73DCD0}"/>
              </a:ext>
            </a:extLst>
          </p:cNvPr>
          <p:cNvSpPr txBox="1"/>
          <p:nvPr/>
        </p:nvSpPr>
        <p:spPr>
          <a:xfrm>
            <a:off x="564863" y="564688"/>
            <a:ext cx="876791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Глубина дерева</a:t>
            </a:r>
            <a:r>
              <a:rPr kumimoji="0" lang="ru-RU" sz="1800" b="0" i="0" u="none" strike="noStrike" kern="1200" cap="none" spc="0" normalizeH="0" baseline="0" noProof="0" dirty="0">
                <a:ln>
                  <a:noFill/>
                </a:ln>
                <a:solidFill>
                  <a:prstClr val="black"/>
                </a:solidFill>
                <a:effectLst/>
                <a:uLnTx/>
                <a:uFillTx/>
                <a:latin typeface="Arial "/>
                <a:ea typeface="+mn-ea"/>
                <a:cs typeface="+mn-cs"/>
              </a:rPr>
              <a:t> = (количество уровней дерева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Листьями дерева </a:t>
            </a:r>
            <a:r>
              <a:rPr kumimoji="0" lang="ru-RU" sz="1800" b="0" i="0" u="none" strike="noStrike" kern="1200" cap="none" spc="0" normalizeH="0" baseline="0" noProof="0" dirty="0">
                <a:ln>
                  <a:noFill/>
                </a:ln>
                <a:solidFill>
                  <a:prstClr val="black"/>
                </a:solidFill>
                <a:effectLst/>
                <a:uLnTx/>
                <a:uFillTx/>
                <a:latin typeface="Arial "/>
                <a:ea typeface="+mn-ea"/>
                <a:cs typeface="+mn-cs"/>
              </a:rPr>
              <a:t>называются вершины, у которых нет потомков.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Кроной дерева</a:t>
            </a:r>
            <a:r>
              <a:rPr kumimoji="0" lang="ru-RU" sz="1800" b="0" i="0" u="none" strike="noStrike" kern="1200" cap="none" spc="0" normalizeH="0" baseline="0" noProof="0" dirty="0">
                <a:ln>
                  <a:noFill/>
                </a:ln>
                <a:solidFill>
                  <a:prstClr val="black"/>
                </a:solidFill>
                <a:effectLst/>
                <a:uLnTx/>
                <a:uFillTx/>
                <a:latin typeface="Arial "/>
                <a:ea typeface="+mn-ea"/>
                <a:cs typeface="+mn-cs"/>
              </a:rPr>
              <a:t> называется множество его листьев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p:txBody>
      </p:sp>
    </p:spTree>
    <p:extLst>
      <p:ext uri="{BB962C8B-B14F-4D97-AF65-F5344CB8AC3E}">
        <p14:creationId xmlns:p14="http://schemas.microsoft.com/office/powerpoint/2010/main" val="2931150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7FACFF-6F99-4CE1-D5DB-BCA5685A2CED}"/>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ru-RU" b="1" kern="1200" cap="none" spc="0" baseline="0" dirty="0">
                <a:effectLst/>
                <a:latin typeface="+mj-lt"/>
                <a:ea typeface="+mn-ea"/>
                <a:cs typeface="+mn-cs"/>
              </a:rPr>
              <a:t>Бинарное дерево – Binary tree</a:t>
            </a:r>
            <a:endParaRPr lang="ru-RU" kern="1200" cap="none" spc="0" baseline="0" dirty="0">
              <a:effectLst/>
              <a:latin typeface="+mj-lt"/>
              <a:ea typeface="+mn-ea"/>
              <a:cs typeface="+mn-cs"/>
            </a:endParaRPr>
          </a:p>
        </p:txBody>
      </p:sp>
      <p:sp>
        <p:nvSpPr>
          <p:cNvPr id="4" name="TextBox 3">
            <a:extLst>
              <a:ext uri="{FF2B5EF4-FFF2-40B4-BE49-F238E27FC236}">
                <a16:creationId xmlns:a16="http://schemas.microsoft.com/office/drawing/2014/main" id="{224B1AE3-CC5A-A9BE-AB8C-E5E720E8F2A4}"/>
              </a:ext>
            </a:extLst>
          </p:cNvPr>
          <p:cNvSpPr txBox="1"/>
          <p:nvPr/>
        </p:nvSpPr>
        <p:spPr>
          <a:xfrm>
            <a:off x="1066800" y="2103120"/>
            <a:ext cx="4663440" cy="3749040"/>
          </a:xfrm>
          <a:prstGeom prst="rect">
            <a:avLst/>
          </a:prstGeom>
        </p:spPr>
        <p:txBody>
          <a:bodyPr vert="horz" lIns="91440" tIns="45720" rIns="91440" bIns="45720" rtlCol="0">
            <a:normAutofit/>
          </a:bodyPr>
          <a:lstStyle/>
          <a:p>
            <a:pPr marL="0" marR="0" lvl="0" indent="-182880" algn="l" defTabSz="914400" rtl="0" eaLnBrk="1" fontAlgn="auto" latinLnBrk="0" hangingPunct="1">
              <a:lnSpc>
                <a:spcPct val="100000"/>
              </a:lnSpc>
              <a:spcBef>
                <a:spcPts val="0"/>
              </a:spcBef>
              <a:spcAft>
                <a:spcPts val="600"/>
              </a:spcAft>
              <a:buClr>
                <a:prstClr val="black">
                  <a:lumMod val="85000"/>
                  <a:lumOff val="15000"/>
                </a:prstClr>
              </a:buClr>
              <a:buSzTx/>
              <a:buFont typeface="Garamond" pitchFamily="18" charset="0"/>
              <a:buChar char="◦"/>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Двоичное дерево определяется как древовидная структура данных, имеющая не более 2 дочерних элементов. </a:t>
            </a:r>
            <a:endParaRPr kumimoji="0" lang="ru-RU" sz="1800" b="0" i="0" u="none" strike="noStrike" kern="1200" cap="none" spc="0" normalizeH="0" baseline="0" noProof="0">
              <a:ln>
                <a:noFill/>
              </a:ln>
              <a:solidFill>
                <a:prstClr val="black"/>
              </a:solidFill>
              <a:effectLst/>
              <a:uLnTx/>
              <a:uFillTx/>
              <a:latin typeface="Arial "/>
              <a:ea typeface="+mn-ea"/>
              <a:cs typeface="+mn-cs"/>
            </a:endParaRPr>
          </a:p>
          <a:p>
            <a:pPr marL="0" marR="0" lvl="0" indent="-182880" algn="l" defTabSz="914400" rtl="0" eaLnBrk="1" fontAlgn="auto" latinLnBrk="0" hangingPunct="1">
              <a:lnSpc>
                <a:spcPct val="100000"/>
              </a:lnSpc>
              <a:spcBef>
                <a:spcPts val="0"/>
              </a:spcBef>
              <a:spcAft>
                <a:spcPts val="600"/>
              </a:spcAft>
              <a:buClr>
                <a:prstClr val="black">
                  <a:lumMod val="85000"/>
                  <a:lumOff val="15000"/>
                </a:prstClr>
              </a:buClr>
              <a:buSzTx/>
              <a:buFont typeface="Garamond" pitchFamily="18" charset="0"/>
              <a:buChar char="◦"/>
              <a:tabLst/>
              <a:defRPr/>
            </a:pPr>
            <a:endParaRPr kumimoji="0" lang="ru-RU" sz="1800" b="0" i="0" u="none" strike="noStrike" kern="1200" cap="none" spc="0" normalizeH="0" baseline="0" noProof="0">
              <a:ln>
                <a:noFill/>
              </a:ln>
              <a:solidFill>
                <a:prstClr val="black"/>
              </a:solidFill>
              <a:effectLst/>
              <a:uLnTx/>
              <a:uFillTx/>
              <a:latin typeface="Arial "/>
              <a:ea typeface="+mn-ea"/>
              <a:cs typeface="+mn-cs"/>
            </a:endParaRPr>
          </a:p>
          <a:p>
            <a:pPr marL="0" marR="0" lvl="0" indent="-182880" algn="l" defTabSz="914400" rtl="0" eaLnBrk="1" fontAlgn="auto" latinLnBrk="0" hangingPunct="1">
              <a:lnSpc>
                <a:spcPct val="100000"/>
              </a:lnSpc>
              <a:spcBef>
                <a:spcPts val="0"/>
              </a:spcBef>
              <a:spcAft>
                <a:spcPts val="600"/>
              </a:spcAft>
              <a:buClr>
                <a:prstClr val="black">
                  <a:lumMod val="85000"/>
                  <a:lumOff val="15000"/>
                </a:prstClr>
              </a:buClr>
              <a:buSzTx/>
              <a:buFont typeface="Garamond" pitchFamily="18" charset="0"/>
              <a:buChar char="◦"/>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Поскольку у каждого элемента в двоичном дереве может быть только 2 дочерних элемента, мы обычно называем их левым и правым дочерними элементами.</a:t>
            </a:r>
            <a:endParaRPr kumimoji="0" lang="ru-RU" sz="1800" b="0" i="0" u="none" strike="noStrike" kern="1200" cap="none" spc="0" normalizeH="0" baseline="0" noProof="0">
              <a:ln>
                <a:noFill/>
              </a:ln>
              <a:solidFill>
                <a:prstClr val="black"/>
              </a:solidFill>
              <a:effectLst/>
              <a:uLnTx/>
              <a:uFillTx/>
              <a:latin typeface="Arial "/>
              <a:ea typeface="+mn-ea"/>
              <a:cs typeface="+mn-cs"/>
            </a:endParaRPr>
          </a:p>
        </p:txBody>
      </p:sp>
      <p:pic>
        <p:nvPicPr>
          <p:cNvPr id="6" name="Рисунок 5">
            <a:extLst>
              <a:ext uri="{FF2B5EF4-FFF2-40B4-BE49-F238E27FC236}">
                <a16:creationId xmlns:a16="http://schemas.microsoft.com/office/drawing/2014/main" id="{6F3F8942-F2A6-751E-687C-A3A7FEAC63C3}"/>
              </a:ext>
            </a:extLst>
          </p:cNvPr>
          <p:cNvPicPr>
            <a:picLocks noChangeAspect="1"/>
          </p:cNvPicPr>
          <p:nvPr/>
        </p:nvPicPr>
        <p:blipFill>
          <a:blip r:embed="rId2"/>
          <a:stretch>
            <a:fillRect/>
          </a:stretch>
        </p:blipFill>
        <p:spPr>
          <a:xfrm>
            <a:off x="6461760" y="2368753"/>
            <a:ext cx="4663440" cy="3217773"/>
          </a:xfrm>
          <a:prstGeom prst="rect">
            <a:avLst/>
          </a:prstGeom>
          <a:noFill/>
        </p:spPr>
      </p:pic>
    </p:spTree>
    <p:extLst>
      <p:ext uri="{BB962C8B-B14F-4D97-AF65-F5344CB8AC3E}">
        <p14:creationId xmlns:p14="http://schemas.microsoft.com/office/powerpoint/2010/main" val="3100977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descr="Анимированное время плеск свободный стиль сезонов">
            <a:extLst>
              <a:ext uri="{FF2B5EF4-FFF2-40B4-BE49-F238E27FC236}">
                <a16:creationId xmlns:a16="http://schemas.microsoft.com/office/drawing/2014/main" id="{8517F342-8556-B38E-C27B-AD8B87EC41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a:noFill/>
        </p:spPr>
      </p:pic>
      <p:sp>
        <p:nvSpPr>
          <p:cNvPr id="4" name="Заголовок 3">
            <a:extLst>
              <a:ext uri="{FF2B5EF4-FFF2-40B4-BE49-F238E27FC236}">
                <a16:creationId xmlns:a16="http://schemas.microsoft.com/office/drawing/2014/main" id="{A03A1671-84CD-1C54-1897-D96A88F2A818}"/>
              </a:ext>
            </a:extLst>
          </p:cNvPr>
          <p:cNvSpPr>
            <a:spLocks noGrp="1"/>
          </p:cNvSpPr>
          <p:nvPr>
            <p:ph type="ctrTitle"/>
          </p:nvPr>
        </p:nvSpPr>
        <p:spPr>
          <a:xfrm>
            <a:off x="2520000" y="0"/>
            <a:ext cx="9672000" cy="6857999"/>
          </a:xfrm>
        </p:spPr>
        <p:txBody>
          <a:bodyPr anchor="ctr">
            <a:normAutofit/>
          </a:bodyPr>
          <a:lstStyle/>
          <a:p>
            <a:r>
              <a:rPr lang="ru-RU" dirty="0"/>
              <a:t>Решающие деревья</a:t>
            </a:r>
            <a:br>
              <a:rPr lang="ru-RU" dirty="0"/>
            </a:br>
            <a:br>
              <a:rPr lang="ru-RU" dirty="0"/>
            </a:br>
            <a:r>
              <a:rPr lang="en-US" dirty="0"/>
              <a:t>Decision Trees</a:t>
            </a:r>
            <a:endParaRPr lang="ru-RU"/>
          </a:p>
        </p:txBody>
      </p:sp>
      <p:sp>
        <p:nvSpPr>
          <p:cNvPr id="3" name="Номер слайда 2">
            <a:extLst>
              <a:ext uri="{FF2B5EF4-FFF2-40B4-BE49-F238E27FC236}">
                <a16:creationId xmlns:a16="http://schemas.microsoft.com/office/drawing/2014/main" id="{3C5EE964-EBFF-656A-5934-CCDBCD9D041C}"/>
              </a:ext>
            </a:extLst>
          </p:cNvPr>
          <p:cNvSpPr>
            <a:spLocks noGrp="1"/>
          </p:cNvSpPr>
          <p:nvPr>
            <p:ph type="sldNum" sz="quarter" idx="11"/>
          </p:nvPr>
        </p:nvSpPr>
        <p:spPr>
          <a:xfrm>
            <a:off x="11575764" y="6241764"/>
            <a:ext cx="270474" cy="270474"/>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EECC7194-A4D0-457B-9D3E-53681723AFF7}" type="slidenum">
              <a:rPr kumimoji="0" lang="ru-RU"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22</a:t>
            </a:fld>
            <a:endParaRPr kumimoji="0" lang="ru-RU"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237359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B6D28E0-A43E-0093-FBEA-09C792B42570}"/>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3AE41B31-1A39-8E2C-CAD9-B9365435BAE0}"/>
              </a:ext>
            </a:extLst>
          </p:cNvPr>
          <p:cNvSpPr>
            <a:spLocks noGrp="1"/>
          </p:cNvSpPr>
          <p:nvPr>
            <p:ph type="title"/>
          </p:nvPr>
        </p:nvSpPr>
        <p:spPr/>
        <p:txBody>
          <a:bodyPr/>
          <a:lstStyle/>
          <a:p>
            <a:r>
              <a:rPr lang="ru-RU" dirty="0"/>
              <a:t>Пример</a:t>
            </a:r>
          </a:p>
        </p:txBody>
      </p:sp>
      <p:sp>
        <p:nvSpPr>
          <p:cNvPr id="6" name="TextBox 5">
            <a:extLst>
              <a:ext uri="{FF2B5EF4-FFF2-40B4-BE49-F238E27FC236}">
                <a16:creationId xmlns:a16="http://schemas.microsoft.com/office/drawing/2014/main" id="{9B888EF7-2EF7-130B-349C-09E1D88E3415}"/>
              </a:ext>
            </a:extLst>
          </p:cNvPr>
          <p:cNvSpPr txBox="1"/>
          <p:nvPr/>
        </p:nvSpPr>
        <p:spPr>
          <a:xfrm>
            <a:off x="1038287" y="1607684"/>
            <a:ext cx="11196976"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Решающие деревья хорошо описывают процесс принятия решения во многих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ситуациях. Например, когда клиент приходит в банк и просит выдать ему кредит,</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то сотрудник банка начинает проверять условия: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Какой возраст у клиента? Если меньше 18, то отказываем в кредите, иначе продолжаем.</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2. Какая зарплата у клиента? Если меньше 50 тысяч рублей, то переходим к шагу 3, иначе к шагу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3. Какой стаж у клиента? Если меньше 10 лет, то не выдаем кредит, иначе выдаем.</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4. Есть ли у клиента другие кредиты? Если есть, то отказываем, иначе выдаем.</a:t>
            </a:r>
          </a:p>
        </p:txBody>
      </p:sp>
    </p:spTree>
    <p:extLst>
      <p:ext uri="{BB962C8B-B14F-4D97-AF65-F5344CB8AC3E}">
        <p14:creationId xmlns:p14="http://schemas.microsoft.com/office/powerpoint/2010/main" val="526832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B6D28E0-A43E-0093-FBEA-09C792B42570}"/>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CFB34396-DE5A-AB83-87B7-4649A021814E}"/>
              </a:ext>
            </a:extLst>
          </p:cNvPr>
          <p:cNvSpPr txBox="1"/>
          <p:nvPr/>
        </p:nvSpPr>
        <p:spPr>
          <a:xfrm>
            <a:off x="287593" y="193570"/>
            <a:ext cx="1105686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Рассмотрим бинарное дерево, в котором: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 каждой внутренней вершине v приписана функция (или предикат) </a:t>
            </a:r>
            <a:r>
              <a:rPr kumimoji="0" lang="en-US" sz="1800" b="0" i="0" u="none" strike="noStrike" kern="1200" cap="none" spc="0" normalizeH="0" baseline="0" noProof="0" dirty="0">
                <a:ln>
                  <a:noFill/>
                </a:ln>
                <a:solidFill>
                  <a:prstClr val="black"/>
                </a:solidFill>
                <a:effectLst/>
                <a:uLnTx/>
                <a:uFillTx/>
                <a:latin typeface="Arial "/>
                <a:ea typeface="+mn-ea"/>
                <a:cs typeface="+mn-cs"/>
              </a:rPr>
              <a:t>B</a:t>
            </a:r>
            <a:r>
              <a:rPr kumimoji="0" lang="ru-RU" sz="1800" b="0" i="0" u="none" strike="noStrike" kern="1200" cap="none" spc="0" normalizeH="0" baseline="0" noProof="0" dirty="0">
                <a:ln>
                  <a:noFill/>
                </a:ln>
                <a:solidFill>
                  <a:prstClr val="black"/>
                </a:solidFill>
                <a:effectLst/>
                <a:uLnTx/>
                <a:uFillTx/>
                <a:latin typeface="Arial "/>
                <a:ea typeface="+mn-ea"/>
                <a:cs typeface="+mn-cs"/>
              </a:rPr>
              <a:t>v : X → {0, 1};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 каждой листовой вершине v приписан прогноз </a:t>
            </a:r>
            <a:r>
              <a:rPr kumimoji="0" lang="ru-RU" sz="1800" b="0" i="0" u="none" strike="noStrike" kern="1200" cap="none" spc="0" normalizeH="0" baseline="0" noProof="0" dirty="0" err="1">
                <a:ln>
                  <a:noFill/>
                </a:ln>
                <a:solidFill>
                  <a:prstClr val="black"/>
                </a:solidFill>
                <a:effectLst/>
                <a:uLnTx/>
                <a:uFillTx/>
                <a:latin typeface="Arial "/>
                <a:ea typeface="+mn-ea"/>
                <a:cs typeface="+mn-cs"/>
              </a:rPr>
              <a:t>cv</a:t>
            </a:r>
            <a:r>
              <a:rPr kumimoji="0" lang="ru-RU" sz="1800" b="0" i="0" u="none" strike="noStrike" kern="1200" cap="none" spc="0" normalizeH="0" baseline="0" noProof="0" dirty="0">
                <a:ln>
                  <a:noFill/>
                </a:ln>
                <a:solidFill>
                  <a:prstClr val="black"/>
                </a:solidFill>
                <a:effectLst/>
                <a:uLnTx/>
                <a:uFillTx/>
                <a:latin typeface="Arial "/>
                <a:ea typeface="+mn-ea"/>
                <a:cs typeface="+mn-cs"/>
              </a:rPr>
              <a:t> ∈ Y (в случае с классификацией листу также может быть приписан вектор вероятностей). </a:t>
            </a:r>
          </a:p>
        </p:txBody>
      </p:sp>
      <p:sp>
        <p:nvSpPr>
          <p:cNvPr id="8" name="TextBox 7">
            <a:extLst>
              <a:ext uri="{FF2B5EF4-FFF2-40B4-BE49-F238E27FC236}">
                <a16:creationId xmlns:a16="http://schemas.microsoft.com/office/drawing/2014/main" id="{0179443B-7FD5-21CC-681E-59E77FC014EC}"/>
              </a:ext>
            </a:extLst>
          </p:cNvPr>
          <p:cNvSpPr txBox="1"/>
          <p:nvPr/>
        </p:nvSpPr>
        <p:spPr>
          <a:xfrm>
            <a:off x="328889" y="2264785"/>
            <a:ext cx="11517349"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Рассмотрим теперь алгоритм a(x), который стартует из корневой вершины v0 и вычисляет значение функции </a:t>
            </a:r>
            <a:r>
              <a:rPr kumimoji="0" lang="en-US" sz="1800" b="0" i="0" u="none" strike="noStrike" kern="1200" cap="none" spc="0" normalizeH="0" baseline="0" noProof="0" dirty="0">
                <a:ln>
                  <a:noFill/>
                </a:ln>
                <a:solidFill>
                  <a:prstClr val="black"/>
                </a:solidFill>
                <a:effectLst/>
                <a:uLnTx/>
                <a:uFillTx/>
                <a:latin typeface="Arial "/>
                <a:ea typeface="+mn-ea"/>
                <a:cs typeface="+mn-cs"/>
              </a:rPr>
              <a:t>B</a:t>
            </a:r>
            <a:r>
              <a:rPr kumimoji="0" lang="ru-RU" sz="1800" b="0" i="0" u="none" strike="noStrike" kern="1200" cap="none" spc="0" normalizeH="0" baseline="0" noProof="0" dirty="0">
                <a:ln>
                  <a:noFill/>
                </a:ln>
                <a:solidFill>
                  <a:prstClr val="black"/>
                </a:solidFill>
                <a:effectLst/>
                <a:uLnTx/>
                <a:uFillTx/>
                <a:latin typeface="Arial "/>
                <a:ea typeface="+mn-ea"/>
                <a:cs typeface="+mn-cs"/>
              </a:rPr>
              <a:t>v0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Если оно равно нулю, то алгоритм переходит в левую дочернюю вершину, иначе в правую.</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Вычисляет значение предиката в новой вершине и делает переход или влево, или вправо.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Процесс продолжается, пока не будет достигнута листовая вершина.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Алгоритм возвращает тот класс, который приписан листовой вершине.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Такой алгоритм называется бинарным решающим деревом.</a:t>
            </a:r>
          </a:p>
        </p:txBody>
      </p:sp>
      <p:pic>
        <p:nvPicPr>
          <p:cNvPr id="2" name="Рисунок 5">
            <a:extLst>
              <a:ext uri="{FF2B5EF4-FFF2-40B4-BE49-F238E27FC236}">
                <a16:creationId xmlns:a16="http://schemas.microsoft.com/office/drawing/2014/main" id="{F92E7B78-4CCD-F470-1423-D6B9FECBE235}"/>
              </a:ext>
            </a:extLst>
          </p:cNvPr>
          <p:cNvPicPr>
            <a:picLocks noChangeAspect="1"/>
          </p:cNvPicPr>
          <p:nvPr/>
        </p:nvPicPr>
        <p:blipFill>
          <a:blip r:embed="rId2"/>
          <a:stretch>
            <a:fillRect/>
          </a:stretch>
        </p:blipFill>
        <p:spPr>
          <a:xfrm>
            <a:off x="8287416" y="4149965"/>
            <a:ext cx="3423585" cy="2362273"/>
          </a:xfrm>
          <a:prstGeom prst="rect">
            <a:avLst/>
          </a:prstGeom>
          <a:noFill/>
        </p:spPr>
      </p:pic>
    </p:spTree>
    <p:extLst>
      <p:ext uri="{BB962C8B-B14F-4D97-AF65-F5344CB8AC3E}">
        <p14:creationId xmlns:p14="http://schemas.microsoft.com/office/powerpoint/2010/main" val="3129564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B6D28E0-A43E-0093-FBEA-09C792B42570}"/>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pic>
        <p:nvPicPr>
          <p:cNvPr id="6" name="Рисунок 5">
            <a:extLst>
              <a:ext uri="{FF2B5EF4-FFF2-40B4-BE49-F238E27FC236}">
                <a16:creationId xmlns:a16="http://schemas.microsoft.com/office/drawing/2014/main" id="{730B5EDA-C5EC-607B-315B-103A60323B1D}"/>
              </a:ext>
            </a:extLst>
          </p:cNvPr>
          <p:cNvPicPr>
            <a:picLocks noChangeAspect="1"/>
          </p:cNvPicPr>
          <p:nvPr/>
        </p:nvPicPr>
        <p:blipFill rotWithShape="1">
          <a:blip r:embed="rId2">
            <a:clrChange>
              <a:clrFrom>
                <a:srgbClr val="FFFFFF"/>
              </a:clrFrom>
              <a:clrTo>
                <a:srgbClr val="FFFFFF">
                  <a:alpha val="0"/>
                </a:srgbClr>
              </a:clrTo>
            </a:clrChange>
          </a:blip>
          <a:srcRect l="5182" t="6536" r="8007" b="3678"/>
          <a:stretch/>
        </p:blipFill>
        <p:spPr>
          <a:xfrm>
            <a:off x="165182" y="147484"/>
            <a:ext cx="6070436" cy="5185533"/>
          </a:xfrm>
          <a:prstGeom prst="rect">
            <a:avLst/>
          </a:prstGeom>
        </p:spPr>
      </p:pic>
      <p:sp>
        <p:nvSpPr>
          <p:cNvPr id="9" name="TextBox 8">
            <a:extLst>
              <a:ext uri="{FF2B5EF4-FFF2-40B4-BE49-F238E27FC236}">
                <a16:creationId xmlns:a16="http://schemas.microsoft.com/office/drawing/2014/main" id="{C19371D8-E345-30BF-7FD4-CB814895AF24}"/>
              </a:ext>
            </a:extLst>
          </p:cNvPr>
          <p:cNvSpPr txBox="1"/>
          <p:nvPr/>
        </p:nvSpPr>
        <p:spPr>
          <a:xfrm>
            <a:off x="6446520" y="147484"/>
            <a:ext cx="609698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Объекты в этом примере имеют два признака с вещественными значениями: X и Y</a:t>
            </a:r>
          </a:p>
        </p:txBody>
      </p:sp>
      <p:sp>
        <p:nvSpPr>
          <p:cNvPr id="11" name="TextBox 10">
            <a:extLst>
              <a:ext uri="{FF2B5EF4-FFF2-40B4-BE49-F238E27FC236}">
                <a16:creationId xmlns:a16="http://schemas.microsoft.com/office/drawing/2014/main" id="{EBC2516A-5104-6E51-90AE-FD457A30E7E2}"/>
              </a:ext>
            </a:extLst>
          </p:cNvPr>
          <p:cNvSpPr txBox="1"/>
          <p:nvPr/>
        </p:nvSpPr>
        <p:spPr>
          <a:xfrm>
            <a:off x="6446520" y="1435248"/>
            <a:ext cx="5517372"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 каждом узле этого дерева находится предикат. Если предикат верен для текущего примера из выборки, мы переходим в правого потомка, если нет — в левого. </a:t>
            </a: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 данном примере все предикаты — это просто взятие порога по значению какого-то признака:</a:t>
            </a:r>
          </a:p>
        </p:txBody>
      </p:sp>
      <p:pic>
        <p:nvPicPr>
          <p:cNvPr id="13" name="Рисунок 12">
            <a:extLst>
              <a:ext uri="{FF2B5EF4-FFF2-40B4-BE49-F238E27FC236}">
                <a16:creationId xmlns:a16="http://schemas.microsoft.com/office/drawing/2014/main" id="{457E0B26-1DBB-184C-7BAF-18866325D98A}"/>
              </a:ext>
            </a:extLst>
          </p:cNvPr>
          <p:cNvPicPr>
            <a:picLocks noChangeAspect="1"/>
          </p:cNvPicPr>
          <p:nvPr/>
        </p:nvPicPr>
        <p:blipFill>
          <a:blip r:embed="rId3"/>
          <a:stretch>
            <a:fillRect/>
          </a:stretch>
        </p:blipFill>
        <p:spPr>
          <a:xfrm>
            <a:off x="7174506" y="3713767"/>
            <a:ext cx="3895725" cy="952500"/>
          </a:xfrm>
          <a:prstGeom prst="rect">
            <a:avLst/>
          </a:prstGeom>
        </p:spPr>
      </p:pic>
      <p:sp>
        <p:nvSpPr>
          <p:cNvPr id="15" name="TextBox 14">
            <a:extLst>
              <a:ext uri="{FF2B5EF4-FFF2-40B4-BE49-F238E27FC236}">
                <a16:creationId xmlns:a16="http://schemas.microsoft.com/office/drawing/2014/main" id="{8DF96AED-56DB-38F1-88C3-444F6B6A74A5}"/>
              </a:ext>
            </a:extLst>
          </p:cNvPr>
          <p:cNvSpPr txBox="1"/>
          <p:nvPr/>
        </p:nvSpPr>
        <p:spPr>
          <a:xfrm>
            <a:off x="5161935" y="5780099"/>
            <a:ext cx="692289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 листьях записаны предсказания (например, метки классов). </a:t>
            </a: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Как только мы дошли до листа, мы присваиваем объекту ответ, записанный в вершине.</a:t>
            </a:r>
          </a:p>
        </p:txBody>
      </p:sp>
    </p:spTree>
    <p:extLst>
      <p:ext uri="{BB962C8B-B14F-4D97-AF65-F5344CB8AC3E}">
        <p14:creationId xmlns:p14="http://schemas.microsoft.com/office/powerpoint/2010/main" val="3664020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8B5BC62-ABE1-05E2-2C8C-FF21FB4A135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pic>
        <p:nvPicPr>
          <p:cNvPr id="4" name="Рисунок 3">
            <a:extLst>
              <a:ext uri="{FF2B5EF4-FFF2-40B4-BE49-F238E27FC236}">
                <a16:creationId xmlns:a16="http://schemas.microsoft.com/office/drawing/2014/main" id="{7820909D-2F05-E5AF-AC1B-301FB382F442}"/>
              </a:ext>
            </a:extLst>
          </p:cNvPr>
          <p:cNvPicPr>
            <a:picLocks noChangeAspect="1"/>
          </p:cNvPicPr>
          <p:nvPr/>
        </p:nvPicPr>
        <p:blipFill>
          <a:blip r:embed="rId2"/>
          <a:stretch>
            <a:fillRect/>
          </a:stretch>
        </p:blipFill>
        <p:spPr>
          <a:xfrm>
            <a:off x="399395" y="271370"/>
            <a:ext cx="4955217" cy="4340087"/>
          </a:xfrm>
          <a:prstGeom prst="rect">
            <a:avLst/>
          </a:prstGeom>
        </p:spPr>
      </p:pic>
      <p:pic>
        <p:nvPicPr>
          <p:cNvPr id="6" name="Рисунок 5">
            <a:extLst>
              <a:ext uri="{FF2B5EF4-FFF2-40B4-BE49-F238E27FC236}">
                <a16:creationId xmlns:a16="http://schemas.microsoft.com/office/drawing/2014/main" id="{07B7F946-CF36-6F40-5E14-F1E0F929250B}"/>
              </a:ext>
            </a:extLst>
          </p:cNvPr>
          <p:cNvPicPr>
            <a:picLocks noChangeAspect="1"/>
          </p:cNvPicPr>
          <p:nvPr/>
        </p:nvPicPr>
        <p:blipFill>
          <a:blip r:embed="rId3"/>
          <a:stretch>
            <a:fillRect/>
          </a:stretch>
        </p:blipFill>
        <p:spPr>
          <a:xfrm>
            <a:off x="7063350" y="212377"/>
            <a:ext cx="4512414" cy="4340087"/>
          </a:xfrm>
          <a:prstGeom prst="rect">
            <a:avLst/>
          </a:prstGeom>
        </p:spPr>
      </p:pic>
      <p:sp>
        <p:nvSpPr>
          <p:cNvPr id="8" name="TextBox 7">
            <a:extLst>
              <a:ext uri="{FF2B5EF4-FFF2-40B4-BE49-F238E27FC236}">
                <a16:creationId xmlns:a16="http://schemas.microsoft.com/office/drawing/2014/main" id="{79B846B9-D36C-FA36-0728-8462743973C9}"/>
              </a:ext>
            </a:extLst>
          </p:cNvPr>
          <p:cNvSpPr txBox="1"/>
          <p:nvPr/>
        </p:nvSpPr>
        <p:spPr>
          <a:xfrm>
            <a:off x="210525" y="4728113"/>
            <a:ext cx="11500476"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0" u="none" strike="noStrike" kern="1200" cap="none" spc="0" normalizeH="0" baseline="0" noProof="0" dirty="0">
                <a:ln>
                  <a:noFill/>
                </a:ln>
                <a:solidFill>
                  <a:prstClr val="black"/>
                </a:solidFill>
                <a:effectLst/>
                <a:uLnTx/>
                <a:uFillTx/>
                <a:latin typeface="Arial "/>
                <a:ea typeface="+mn-ea"/>
                <a:cs typeface="+mn-cs"/>
              </a:rPr>
              <a:t>Каждый предикат порождает разделение текущего подмножества пространства признаков на две части.</a:t>
            </a:r>
            <a:endParaRPr kumimoji="0" lang="en-US" sz="16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0" u="none" strike="noStrike" kern="1200" cap="none" spc="0" normalizeH="0" baseline="0" noProof="0" dirty="0">
                <a:ln>
                  <a:noFill/>
                </a:ln>
                <a:solidFill>
                  <a:prstClr val="black"/>
                </a:solidFill>
                <a:effectLst/>
                <a:uLnTx/>
                <a:uFillTx/>
                <a:latin typeface="Arial "/>
                <a:ea typeface="+mn-ea"/>
                <a:cs typeface="+mn-cs"/>
              </a:rPr>
              <a:t>На первом этапе, когда происходило деление по [X≤X1], вся плоскость была поделена на две соответствующие части. </a:t>
            </a:r>
            <a:endParaRPr kumimoji="0" lang="en-US" sz="16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0" u="none" strike="noStrike" kern="1200" cap="none" spc="0" normalizeH="0" baseline="0" noProof="0" dirty="0">
                <a:ln>
                  <a:noFill/>
                </a:ln>
                <a:solidFill>
                  <a:prstClr val="black"/>
                </a:solidFill>
                <a:effectLst/>
                <a:uLnTx/>
                <a:uFillTx/>
                <a:latin typeface="Arial "/>
                <a:ea typeface="+mn-ea"/>
                <a:cs typeface="+mn-cs"/>
              </a:rPr>
              <a:t>На следующем уровне часть плоскости, для которой выполняется X≤X1, была поделена на две части по значению второго признака Y≤Y1 — так образовались области 1 и 2. </a:t>
            </a:r>
            <a:endParaRPr kumimoji="0" lang="en-US" sz="16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0" u="none" strike="noStrike" kern="1200" cap="none" spc="0" normalizeH="0" baseline="0" noProof="0" dirty="0">
                <a:ln>
                  <a:noFill/>
                </a:ln>
                <a:solidFill>
                  <a:prstClr val="black"/>
                </a:solidFill>
                <a:effectLst/>
                <a:uLnTx/>
                <a:uFillTx/>
                <a:latin typeface="Arial "/>
                <a:ea typeface="+mn-ea"/>
                <a:cs typeface="+mn-cs"/>
              </a:rPr>
              <a:t>То же самое повторяется для правой части дерева — и так далее до листовых вершин: получится пять областей на плоскости. </a:t>
            </a:r>
            <a:endParaRPr kumimoji="0" lang="en-US" sz="16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0" u="none" strike="noStrike" kern="1200" cap="none" spc="0" normalizeH="0" baseline="0" noProof="0" dirty="0">
                <a:ln>
                  <a:noFill/>
                </a:ln>
                <a:solidFill>
                  <a:prstClr val="black"/>
                </a:solidFill>
                <a:effectLst/>
                <a:uLnTx/>
                <a:uFillTx/>
                <a:latin typeface="Arial "/>
                <a:ea typeface="+mn-ea"/>
                <a:cs typeface="+mn-cs"/>
              </a:rPr>
              <a:t>Теперь любому объекту выборки будет присваиваться один из пяти классов в зависимости от того, в какую из образовавшихся областей он попадает.</a:t>
            </a:r>
          </a:p>
        </p:txBody>
      </p:sp>
      <p:sp>
        <p:nvSpPr>
          <p:cNvPr id="9" name="Стрелка: вправо 8">
            <a:extLst>
              <a:ext uri="{FF2B5EF4-FFF2-40B4-BE49-F238E27FC236}">
                <a16:creationId xmlns:a16="http://schemas.microsoft.com/office/drawing/2014/main" id="{EDBE0D41-0452-56D9-E8BA-1B3C9E568513}"/>
              </a:ext>
            </a:extLst>
          </p:cNvPr>
          <p:cNvSpPr/>
          <p:nvPr/>
        </p:nvSpPr>
        <p:spPr>
          <a:xfrm>
            <a:off x="5490261" y="2277151"/>
            <a:ext cx="1486637" cy="890803"/>
          </a:xfrm>
          <a:prstGeom prst="rightArrow">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Arial "/>
              <a:ea typeface="+mn-ea"/>
              <a:cs typeface="+mn-cs"/>
            </a:endParaRPr>
          </a:p>
        </p:txBody>
      </p:sp>
    </p:spTree>
    <p:extLst>
      <p:ext uri="{BB962C8B-B14F-4D97-AF65-F5344CB8AC3E}">
        <p14:creationId xmlns:p14="http://schemas.microsoft.com/office/powerpoint/2010/main" val="3266707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8B5BC62-ABE1-05E2-2C8C-FF21FB4A135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TextBox 3">
            <a:extLst>
              <a:ext uri="{FF2B5EF4-FFF2-40B4-BE49-F238E27FC236}">
                <a16:creationId xmlns:a16="http://schemas.microsoft.com/office/drawing/2014/main" id="{44988AEB-8916-4267-FDD3-1D7C59F8F3F9}"/>
              </a:ext>
            </a:extLst>
          </p:cNvPr>
          <p:cNvSpPr txBox="1"/>
          <p:nvPr/>
        </p:nvSpPr>
        <p:spPr>
          <a:xfrm>
            <a:off x="1905492" y="2198809"/>
            <a:ext cx="9067308"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3200" b="0" i="0" u="none" strike="noStrike" kern="1200" cap="none" spc="0" normalizeH="0" baseline="0" noProof="0" dirty="0">
                <a:ln>
                  <a:noFill/>
                </a:ln>
                <a:solidFill>
                  <a:prstClr val="black"/>
                </a:solidFill>
                <a:effectLst/>
                <a:uLnTx/>
                <a:uFillTx/>
                <a:latin typeface="Arial "/>
                <a:ea typeface="+mn-ea"/>
                <a:cs typeface="+mn-cs"/>
              </a:rPr>
              <a:t>Дерево осуществляет кусочно-постоянную аппроксимацию целевой зависимости. </a:t>
            </a:r>
          </a:p>
        </p:txBody>
      </p:sp>
    </p:spTree>
    <p:extLst>
      <p:ext uri="{BB962C8B-B14F-4D97-AF65-F5344CB8AC3E}">
        <p14:creationId xmlns:p14="http://schemas.microsoft.com/office/powerpoint/2010/main" val="968625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8B5BC62-ABE1-05E2-2C8C-FF21FB4A135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TextBox 3">
            <a:extLst>
              <a:ext uri="{FF2B5EF4-FFF2-40B4-BE49-F238E27FC236}">
                <a16:creationId xmlns:a16="http://schemas.microsoft.com/office/drawing/2014/main" id="{0902BA56-86E7-BC33-A201-1A9F6509918B}"/>
              </a:ext>
            </a:extLst>
          </p:cNvPr>
          <p:cNvSpPr txBox="1"/>
          <p:nvPr/>
        </p:nvSpPr>
        <p:spPr>
          <a:xfrm>
            <a:off x="222701" y="247205"/>
            <a:ext cx="11705794"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Пример визуализации решающей поверхности, которая соответствует дереву глубины 4, построенному для объектов данных из </a:t>
            </a:r>
            <a:r>
              <a:rPr kumimoji="0" lang="ru-RU" sz="1800" b="0" i="0" u="none" strike="noStrike" kern="1200" cap="none" spc="0" normalizeH="0" baseline="0" noProof="0" dirty="0" err="1">
                <a:ln>
                  <a:noFill/>
                </a:ln>
                <a:solidFill>
                  <a:prstClr val="black"/>
                </a:solidFill>
                <a:effectLst/>
                <a:uLnTx/>
                <a:uFillTx/>
                <a:latin typeface="Arial "/>
                <a:ea typeface="+mn-ea"/>
                <a:cs typeface="+mn-cs"/>
              </a:rPr>
              <a:t>Ames</a:t>
            </a:r>
            <a:r>
              <a:rPr kumimoji="0" lang="ru-RU" sz="1800" b="0" i="0" u="none" strike="noStrike" kern="1200" cap="none" spc="0" normalizeH="0" baseline="0" noProof="0" dirty="0">
                <a:ln>
                  <a:noFill/>
                </a:ln>
                <a:solidFill>
                  <a:prstClr val="black"/>
                </a:solidFill>
                <a:effectLst/>
                <a:uLnTx/>
                <a:uFillTx/>
                <a:latin typeface="Arial "/>
                <a:ea typeface="+mn-ea"/>
                <a:cs typeface="+mn-cs"/>
              </a:rPr>
              <a:t> </a:t>
            </a:r>
            <a:r>
              <a:rPr kumimoji="0" lang="ru-RU" sz="1800" b="0" i="0" u="none" strike="noStrike" kern="1200" cap="none" spc="0" normalizeH="0" baseline="0" noProof="0" dirty="0" err="1">
                <a:ln>
                  <a:noFill/>
                </a:ln>
                <a:solidFill>
                  <a:prstClr val="black"/>
                </a:solidFill>
                <a:effectLst/>
                <a:uLnTx/>
                <a:uFillTx/>
                <a:latin typeface="Arial "/>
                <a:ea typeface="+mn-ea"/>
                <a:cs typeface="+mn-cs"/>
              </a:rPr>
              <a:t>Hounsing</a:t>
            </a:r>
            <a:r>
              <a:rPr kumimoji="0" lang="ru-RU" sz="1800" b="0" i="0" u="none" strike="noStrike" kern="1200" cap="none" spc="0" normalizeH="0" baseline="0" noProof="0" dirty="0">
                <a:ln>
                  <a:noFill/>
                </a:ln>
                <a:solidFill>
                  <a:prstClr val="black"/>
                </a:solidFill>
                <a:effectLst/>
                <a:uLnTx/>
                <a:uFillTx/>
                <a:latin typeface="Arial "/>
                <a:ea typeface="+mn-ea"/>
                <a:cs typeface="+mn-cs"/>
              </a:rPr>
              <a:t> </a:t>
            </a:r>
            <a:r>
              <a:rPr kumimoji="0" lang="ru-RU" sz="1800" b="0" i="0" u="none" strike="noStrike" kern="1200" cap="none" spc="0" normalizeH="0" baseline="0" noProof="0" dirty="0" err="1">
                <a:ln>
                  <a:noFill/>
                </a:ln>
                <a:solidFill>
                  <a:prstClr val="black"/>
                </a:solidFill>
                <a:effectLst/>
                <a:uLnTx/>
                <a:uFillTx/>
                <a:latin typeface="Arial "/>
                <a:ea typeface="+mn-ea"/>
                <a:cs typeface="+mn-cs"/>
              </a:rPr>
              <a:t>Dataset</a:t>
            </a:r>
            <a:r>
              <a:rPr kumimoji="0" lang="ru-RU" sz="1800" b="0" i="0" u="none" strike="noStrike" kern="1200" cap="none" spc="0" normalizeH="0" baseline="0" noProof="0" dirty="0">
                <a:ln>
                  <a:noFill/>
                </a:ln>
                <a:solidFill>
                  <a:prstClr val="black"/>
                </a:solidFill>
                <a:effectLst/>
                <a:uLnTx/>
                <a:uFillTx/>
                <a:latin typeface="Arial "/>
                <a:ea typeface="+mn-ea"/>
                <a:cs typeface="+mn-cs"/>
              </a:rPr>
              <a:t>, где из всех признаков, описывающих объекты недвижимости, были выбраны ширина фасада (</a:t>
            </a:r>
            <a:r>
              <a:rPr kumimoji="0" lang="ru-RU" sz="1800" b="0" i="0" u="none" strike="noStrike" kern="1200" cap="none" spc="0" normalizeH="0" baseline="0" noProof="0" dirty="0" err="1">
                <a:ln>
                  <a:noFill/>
                </a:ln>
                <a:solidFill>
                  <a:prstClr val="black"/>
                </a:solidFill>
                <a:effectLst/>
                <a:uLnTx/>
                <a:uFillTx/>
                <a:latin typeface="Arial "/>
                <a:ea typeface="+mn-ea"/>
                <a:cs typeface="+mn-cs"/>
              </a:rPr>
              <a:t>Lot_Frontage</a:t>
            </a:r>
            <a:r>
              <a:rPr kumimoji="0" lang="ru-RU" sz="1800" b="0" i="0" u="none" strike="noStrike" kern="1200" cap="none" spc="0" normalizeH="0" baseline="0" noProof="0" dirty="0">
                <a:ln>
                  <a:noFill/>
                </a:ln>
                <a:solidFill>
                  <a:prstClr val="black"/>
                </a:solidFill>
                <a:effectLst/>
                <a:uLnTx/>
                <a:uFillTx/>
                <a:latin typeface="Arial "/>
                <a:ea typeface="+mn-ea"/>
                <a:cs typeface="+mn-cs"/>
              </a:rPr>
              <a:t>) и площадь (</a:t>
            </a:r>
            <a:r>
              <a:rPr kumimoji="0" lang="ru-RU" sz="1800" b="0" i="0" u="none" strike="noStrike" kern="1200" cap="none" spc="0" normalizeH="0" baseline="0" noProof="0" dirty="0" err="1">
                <a:ln>
                  <a:noFill/>
                </a:ln>
                <a:solidFill>
                  <a:prstClr val="black"/>
                </a:solidFill>
                <a:effectLst/>
                <a:uLnTx/>
                <a:uFillTx/>
                <a:latin typeface="Arial "/>
                <a:ea typeface="+mn-ea"/>
                <a:cs typeface="+mn-cs"/>
              </a:rPr>
              <a:t>Lot_Area</a:t>
            </a:r>
            <a:r>
              <a:rPr kumimoji="0" lang="ru-RU" sz="1800" b="0" i="0" u="none" strike="noStrike" kern="1200" cap="none" spc="0" normalizeH="0" baseline="0" noProof="0" dirty="0">
                <a:ln>
                  <a:noFill/>
                </a:ln>
                <a:solidFill>
                  <a:prstClr val="black"/>
                </a:solidFill>
                <a:effectLst/>
                <a:uLnTx/>
                <a:uFillTx/>
                <a:latin typeface="Arial "/>
                <a:ea typeface="+mn-ea"/>
                <a:cs typeface="+mn-cs"/>
              </a:rPr>
              <a:t>), а предсказать нужно стоимость.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Для более понятной визуализации перед построением дерева из </a:t>
            </a:r>
            <a:r>
              <a:rPr kumimoji="0" lang="ru-RU" sz="1800" b="0" i="0" u="none" strike="noStrike" kern="1200" cap="none" spc="0" normalizeH="0" baseline="0" noProof="0" dirty="0" err="1">
                <a:ln>
                  <a:noFill/>
                </a:ln>
                <a:solidFill>
                  <a:prstClr val="black"/>
                </a:solidFill>
                <a:effectLst/>
                <a:uLnTx/>
                <a:uFillTx/>
                <a:latin typeface="Arial "/>
                <a:ea typeface="+mn-ea"/>
                <a:cs typeface="+mn-cs"/>
              </a:rPr>
              <a:t>датасета</a:t>
            </a:r>
            <a:r>
              <a:rPr kumimoji="0" lang="ru-RU" sz="1800" b="0" i="0" u="none" strike="noStrike" kern="1200" cap="none" spc="0" normalizeH="0" baseline="0" noProof="0" dirty="0">
                <a:ln>
                  <a:noFill/>
                </a:ln>
                <a:solidFill>
                  <a:prstClr val="black"/>
                </a:solidFill>
                <a:effectLst/>
                <a:uLnTx/>
                <a:uFillTx/>
                <a:latin typeface="Arial "/>
                <a:ea typeface="+mn-ea"/>
                <a:cs typeface="+mn-cs"/>
              </a:rPr>
              <a:t> были выкинуты объекты с </a:t>
            </a:r>
            <a:r>
              <a:rPr kumimoji="0" lang="ru-RU" sz="1800" b="0" i="0" u="none" strike="noStrike" kern="1200" cap="none" spc="0" normalizeH="0" baseline="0" noProof="0" dirty="0" err="1">
                <a:ln>
                  <a:noFill/>
                </a:ln>
                <a:solidFill>
                  <a:prstClr val="black"/>
                </a:solidFill>
                <a:effectLst/>
                <a:uLnTx/>
                <a:uFillTx/>
                <a:latin typeface="Arial "/>
                <a:ea typeface="+mn-ea"/>
                <a:cs typeface="+mn-cs"/>
              </a:rPr>
              <a:t>Lot_Frontage</a:t>
            </a:r>
            <a:r>
              <a:rPr kumimoji="0" lang="ru-RU" sz="1800" b="0" i="0" u="none" strike="noStrike" kern="1200" cap="none" spc="0" normalizeH="0" baseline="0" noProof="0" dirty="0">
                <a:ln>
                  <a:noFill/>
                </a:ln>
                <a:solidFill>
                  <a:prstClr val="black"/>
                </a:solidFill>
                <a:effectLst/>
                <a:uLnTx/>
                <a:uFillTx/>
                <a:latin typeface="Arial "/>
                <a:ea typeface="+mn-ea"/>
                <a:cs typeface="+mn-cs"/>
              </a:rPr>
              <a:t> &gt; 150 и с </a:t>
            </a:r>
            <a:r>
              <a:rPr kumimoji="0" lang="ru-RU" sz="1800" b="0" i="0" u="none" strike="noStrike" kern="1200" cap="none" spc="0" normalizeH="0" baseline="0" noProof="0" dirty="0" err="1">
                <a:ln>
                  <a:noFill/>
                </a:ln>
                <a:solidFill>
                  <a:prstClr val="black"/>
                </a:solidFill>
                <a:effectLst/>
                <a:uLnTx/>
                <a:uFillTx/>
                <a:latin typeface="Arial "/>
                <a:ea typeface="+mn-ea"/>
                <a:cs typeface="+mn-cs"/>
              </a:rPr>
              <a:t>Lot_Area</a:t>
            </a:r>
            <a:r>
              <a:rPr kumimoji="0" lang="ru-RU" sz="1800" b="0" i="0" u="none" strike="noStrike" kern="1200" cap="none" spc="0" normalizeH="0" baseline="0" noProof="0" dirty="0">
                <a:ln>
                  <a:noFill/>
                </a:ln>
                <a:solidFill>
                  <a:prstClr val="black"/>
                </a:solidFill>
                <a:effectLst/>
                <a:uLnTx/>
                <a:uFillTx/>
                <a:latin typeface="Arial "/>
                <a:ea typeface="+mn-ea"/>
                <a:cs typeface="+mn-cs"/>
              </a:rPr>
              <a:t> &gt; 20000.</a:t>
            </a:r>
          </a:p>
        </p:txBody>
      </p:sp>
      <p:pic>
        <p:nvPicPr>
          <p:cNvPr id="2050" name="Picture 2">
            <a:extLst>
              <a:ext uri="{FF2B5EF4-FFF2-40B4-BE49-F238E27FC236}">
                <a16:creationId xmlns:a16="http://schemas.microsoft.com/office/drawing/2014/main" id="{600D71B2-DE87-E2F6-E600-AD7231FEF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22701" y="2311414"/>
            <a:ext cx="5274023" cy="40655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9C970F-3623-7EFF-B86A-86EBE7ACB6A1}"/>
              </a:ext>
            </a:extLst>
          </p:cNvPr>
          <p:cNvSpPr txBox="1"/>
          <p:nvPr/>
        </p:nvSpPr>
        <p:spPr>
          <a:xfrm>
            <a:off x="6075598" y="4812223"/>
            <a:ext cx="57706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 каждой из прямоугольных областей предсказывается одна и та же стоимость.</a:t>
            </a:r>
          </a:p>
        </p:txBody>
      </p:sp>
    </p:spTree>
    <p:extLst>
      <p:ext uri="{BB962C8B-B14F-4D97-AF65-F5344CB8AC3E}">
        <p14:creationId xmlns:p14="http://schemas.microsoft.com/office/powerpoint/2010/main" val="138099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8B5BC62-ABE1-05E2-2C8C-FF21FB4A135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TextBox 3">
            <a:extLst>
              <a:ext uri="{FF2B5EF4-FFF2-40B4-BE49-F238E27FC236}">
                <a16:creationId xmlns:a16="http://schemas.microsoft.com/office/drawing/2014/main" id="{C9BE065C-F36A-9388-0DD3-DADBAAA69AA9}"/>
              </a:ext>
            </a:extLst>
          </p:cNvPr>
          <p:cNvSpPr txBox="1"/>
          <p:nvPr/>
        </p:nvSpPr>
        <p:spPr>
          <a:xfrm>
            <a:off x="322990" y="576757"/>
            <a:ext cx="111807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Предикат </a:t>
            </a:r>
            <a:r>
              <a:rPr kumimoji="0" lang="ru-RU" sz="1800" b="0" i="0" u="none" strike="noStrike" kern="1200" cap="none" spc="0" normalizeH="0" baseline="0" noProof="0" dirty="0" err="1">
                <a:ln>
                  <a:noFill/>
                </a:ln>
                <a:solidFill>
                  <a:prstClr val="black"/>
                </a:solidFill>
                <a:effectLst/>
                <a:uLnTx/>
                <a:uFillTx/>
                <a:latin typeface="Arial "/>
                <a:ea typeface="+mn-ea"/>
                <a:cs typeface="+mn-cs"/>
              </a:rPr>
              <a:t>Bv</a:t>
            </a:r>
            <a:r>
              <a:rPr kumimoji="0" lang="ru-RU" sz="1800" b="0" i="0" u="none" strike="noStrike" kern="1200" cap="none" spc="0" normalizeH="0" baseline="0" noProof="0" dirty="0">
                <a:ln>
                  <a:noFill/>
                </a:ln>
                <a:solidFill>
                  <a:prstClr val="black"/>
                </a:solidFill>
                <a:effectLst/>
                <a:uLnTx/>
                <a:uFillTx/>
                <a:latin typeface="Arial "/>
                <a:ea typeface="+mn-ea"/>
                <a:cs typeface="+mn-cs"/>
              </a:rPr>
              <a:t> может иметь, вообще говоря, произвольную структуру, но, как правило, на практике используют просто сравнение с порогом </a:t>
            </a:r>
            <a:r>
              <a:rPr kumimoji="0" lang="ru-RU" sz="1800" b="0" i="0" u="none" strike="noStrike" kern="1200" cap="none" spc="0" normalizeH="0" baseline="0" noProof="0" dirty="0" err="1">
                <a:ln>
                  <a:noFill/>
                </a:ln>
                <a:solidFill>
                  <a:prstClr val="black"/>
                </a:solidFill>
                <a:effectLst/>
                <a:uLnTx/>
                <a:uFillTx/>
                <a:latin typeface="Arial "/>
                <a:ea typeface="+mn-ea"/>
                <a:cs typeface="+mn-cs"/>
              </a:rPr>
              <a:t>t∈R</a:t>
            </a:r>
            <a:r>
              <a:rPr kumimoji="0" lang="ru-RU" sz="1800" b="0" i="0" u="none" strike="noStrike" kern="1200" cap="none" spc="0" normalizeH="0" baseline="0" noProof="0" dirty="0">
                <a:ln>
                  <a:noFill/>
                </a:ln>
                <a:solidFill>
                  <a:prstClr val="black"/>
                </a:solidFill>
                <a:effectLst/>
                <a:uLnTx/>
                <a:uFillTx/>
                <a:latin typeface="Arial "/>
                <a:ea typeface="+mn-ea"/>
                <a:cs typeface="+mn-cs"/>
              </a:rPr>
              <a:t> по какому-то j-</a:t>
            </a:r>
            <a:r>
              <a:rPr kumimoji="0" lang="ru-RU" sz="1800" b="0" i="0" u="none" strike="noStrike" kern="1200" cap="none" spc="0" normalizeH="0" baseline="0" noProof="0" dirty="0" err="1">
                <a:ln>
                  <a:noFill/>
                </a:ln>
                <a:solidFill>
                  <a:prstClr val="black"/>
                </a:solidFill>
                <a:effectLst/>
                <a:uLnTx/>
                <a:uFillTx/>
                <a:latin typeface="Arial "/>
                <a:ea typeface="+mn-ea"/>
                <a:cs typeface="+mn-cs"/>
              </a:rPr>
              <a:t>му</a:t>
            </a:r>
            <a:r>
              <a:rPr kumimoji="0" lang="ru-RU" sz="1800" b="0" i="0" u="none" strike="noStrike" kern="1200" cap="none" spc="0" normalizeH="0" baseline="0" noProof="0" dirty="0">
                <a:ln>
                  <a:noFill/>
                </a:ln>
                <a:solidFill>
                  <a:prstClr val="black"/>
                </a:solidFill>
                <a:effectLst/>
                <a:uLnTx/>
                <a:uFillTx/>
                <a:latin typeface="Arial "/>
                <a:ea typeface="+mn-ea"/>
                <a:cs typeface="+mn-cs"/>
              </a:rPr>
              <a:t> признаку:</a:t>
            </a:r>
          </a:p>
        </p:txBody>
      </p:sp>
      <p:pic>
        <p:nvPicPr>
          <p:cNvPr id="6" name="Рисунок 5">
            <a:extLst>
              <a:ext uri="{FF2B5EF4-FFF2-40B4-BE49-F238E27FC236}">
                <a16:creationId xmlns:a16="http://schemas.microsoft.com/office/drawing/2014/main" id="{587F7906-79D3-BC0D-E181-71BFF518C5C2}"/>
              </a:ext>
            </a:extLst>
          </p:cNvPr>
          <p:cNvPicPr>
            <a:picLocks noChangeAspect="1"/>
          </p:cNvPicPr>
          <p:nvPr/>
        </p:nvPicPr>
        <p:blipFill>
          <a:blip r:embed="rId2"/>
          <a:stretch>
            <a:fillRect/>
          </a:stretch>
        </p:blipFill>
        <p:spPr>
          <a:xfrm>
            <a:off x="3439845" y="2452165"/>
            <a:ext cx="4238625" cy="762000"/>
          </a:xfrm>
          <a:prstGeom prst="rect">
            <a:avLst/>
          </a:prstGeom>
        </p:spPr>
      </p:pic>
    </p:spTree>
    <p:extLst>
      <p:ext uri="{BB962C8B-B14F-4D97-AF65-F5344CB8AC3E}">
        <p14:creationId xmlns:p14="http://schemas.microsoft.com/office/powerpoint/2010/main" val="3643004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4" name="Rectangle 1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6" name="Rectangle 1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8" name="Rectangle 17">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20" name="Rectangle 19">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lorful dots in a white background&#10;&#10;Description automatically generated with medium confidence">
            <a:extLst>
              <a:ext uri="{FF2B5EF4-FFF2-40B4-BE49-F238E27FC236}">
                <a16:creationId xmlns:a16="http://schemas.microsoft.com/office/drawing/2014/main" id="{FDB09ADF-27DD-C7CC-794F-A219C93E91BF}"/>
              </a:ext>
            </a:extLst>
          </p:cNvPr>
          <p:cNvPicPr>
            <a:picLocks noChangeAspect="1"/>
          </p:cNvPicPr>
          <p:nvPr/>
        </p:nvPicPr>
        <p:blipFill rotWithShape="1">
          <a:blip r:embed="rId2">
            <a:grayscl/>
          </a:blip>
          <a:srcRect t="7223" b="17777"/>
          <a:stretch/>
        </p:blipFill>
        <p:spPr>
          <a:xfrm>
            <a:off x="20" y="10"/>
            <a:ext cx="12191980" cy="6857990"/>
          </a:xfrm>
          <a:prstGeom prst="rect">
            <a:avLst/>
          </a:prstGeom>
        </p:spPr>
      </p:pic>
      <p:grpSp>
        <p:nvGrpSpPr>
          <p:cNvPr id="22" name="Group 21">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3" name="Rectangle 22">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4" name="Rectangle 23">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6" name="Заголовок 5">
            <a:extLst>
              <a:ext uri="{FF2B5EF4-FFF2-40B4-BE49-F238E27FC236}">
                <a16:creationId xmlns:a16="http://schemas.microsoft.com/office/drawing/2014/main" id="{A3D8F52F-8B3D-C9BA-16CA-CAD8562EF4C1}"/>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t>Датасеты</a:t>
            </a:r>
          </a:p>
        </p:txBody>
      </p:sp>
      <p:sp>
        <p:nvSpPr>
          <p:cNvPr id="4" name="Номер слайда 3">
            <a:extLst>
              <a:ext uri="{FF2B5EF4-FFF2-40B4-BE49-F238E27FC236}">
                <a16:creationId xmlns:a16="http://schemas.microsoft.com/office/drawing/2014/main" id="{B45357B2-6C67-BCD8-7DE8-5C92C0B979E7}"/>
              </a:ext>
            </a:extLst>
          </p:cNvPr>
          <p:cNvSpPr>
            <a:spLocks noGrp="1"/>
          </p:cNvSpPr>
          <p:nvPr>
            <p:ph type="sldNum" sz="quarter" idx="11"/>
          </p:nvPr>
        </p:nvSpPr>
        <p:spPr>
          <a:xfrm>
            <a:off x="3454399" y="766070"/>
            <a:ext cx="542673" cy="365125"/>
          </a:xfrm>
        </p:spPr>
        <p:txBody>
          <a:bodyPr vert="horz" lIns="91440" tIns="45720" rIns="91440" bIns="45720" rtlCol="0" anchor="ctr">
            <a:normAutofit/>
          </a:bodyPr>
          <a:lstStyle/>
          <a:p>
            <a:pPr>
              <a:spcAft>
                <a:spcPts val="600"/>
              </a:spcAft>
            </a:pPr>
            <a:fld id="{EECC7194-A4D0-457B-9D3E-53681723AFF7}" type="slidenum">
              <a:rPr lang="en-US" noProof="0" smtClean="0">
                <a:solidFill>
                  <a:schemeClr val="accent1">
                    <a:lumMod val="75000"/>
                    <a:lumOff val="25000"/>
                  </a:schemeClr>
                </a:solidFill>
              </a:rPr>
              <a:pPr>
                <a:spcAft>
                  <a:spcPts val="600"/>
                </a:spcAft>
              </a:pPr>
              <a:t>3</a:t>
            </a:fld>
            <a:endParaRPr lang="en-US" noProof="0">
              <a:solidFill>
                <a:schemeClr val="accent1">
                  <a:lumMod val="75000"/>
                  <a:lumOff val="25000"/>
                </a:schemeClr>
              </a:solidFill>
            </a:endParaRPr>
          </a:p>
        </p:txBody>
      </p:sp>
    </p:spTree>
    <p:extLst>
      <p:ext uri="{BB962C8B-B14F-4D97-AF65-F5344CB8AC3E}">
        <p14:creationId xmlns:p14="http://schemas.microsoft.com/office/powerpoint/2010/main" val="94896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426A32E-3D6D-6FB0-C085-039245667AB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8B1A4F11-9FD4-C816-304B-8A057FDF3A97}"/>
              </a:ext>
            </a:extLst>
          </p:cNvPr>
          <p:cNvSpPr txBox="1"/>
          <p:nvPr/>
        </p:nvSpPr>
        <p:spPr>
          <a:xfrm>
            <a:off x="212376" y="632018"/>
            <a:ext cx="11002297"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Из структуры дерева решений следует несколько интересных свойств: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выученная функция является кусочно-постоянной, из-за чего производная равна нулю везде, где задана. Следовательно, о градиентных методах при поиске оптимального решения можно забыть;</a:t>
            </a: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дерево решений (в отличие от, например, линейной модели) не сможет экстраполировать зависимости за границы области значений обучающей выборки;</a:t>
            </a: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дерево решений способно идеально приблизить обучающую выборку и ничего не выучить (то есть такой классификатор будет обладать низкой обобщающей способностью): для этого достаточно построить такое дерево, в каждый лист которого будет попадать только один объект.</a:t>
            </a: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Следовательно, при обучении нам надо не просто приближать обучающую выборку как можно лучше, но и стремиться оставлять дерево как можно более простым, чтобы результат обладал хорошей обобщающей способностью.</a:t>
            </a:r>
          </a:p>
        </p:txBody>
      </p:sp>
    </p:spTree>
    <p:extLst>
      <p:ext uri="{BB962C8B-B14F-4D97-AF65-F5344CB8AC3E}">
        <p14:creationId xmlns:p14="http://schemas.microsoft.com/office/powerpoint/2010/main" val="919625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C1AB2A3F-A894-1367-6125-9F8B045599BD}"/>
              </a:ext>
            </a:extLst>
          </p:cNvPr>
          <p:cNvSpPr>
            <a:spLocks noGrp="1"/>
          </p:cNvSpPr>
          <p:nvPr>
            <p:ph type="body" sz="quarter" idx="12"/>
          </p:nvPr>
        </p:nvSpPr>
        <p:spPr>
          <a:xfrm>
            <a:off x="684213" y="1405643"/>
            <a:ext cx="10583555" cy="360000"/>
          </a:xfrm>
        </p:spPr>
        <p:txBody>
          <a:bodyPr/>
          <a:lstStyle/>
          <a:p>
            <a:r>
              <a:rPr lang="ru-RU" dirty="0"/>
              <a:t>Сгенерируем для начала небольшой синтетический </a:t>
            </a:r>
            <a:r>
              <a:rPr lang="ru-RU" dirty="0" err="1"/>
              <a:t>датасет</a:t>
            </a:r>
            <a:r>
              <a:rPr lang="ru-RU" dirty="0"/>
              <a:t> для задачи классификации и обучим на нём решающее дерево, не ограничивая его потенциальную высоту.</a:t>
            </a:r>
          </a:p>
        </p:txBody>
      </p:sp>
      <p:sp>
        <p:nvSpPr>
          <p:cNvPr id="3" name="Номер слайда 2">
            <a:extLst>
              <a:ext uri="{FF2B5EF4-FFF2-40B4-BE49-F238E27FC236}">
                <a16:creationId xmlns:a16="http://schemas.microsoft.com/office/drawing/2014/main" id="{DA919831-228C-C842-F279-489FA5D1445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1B70E835-3012-A0BA-3650-A1E2B6CB4D20}"/>
              </a:ext>
            </a:extLst>
          </p:cNvPr>
          <p:cNvSpPr>
            <a:spLocks noGrp="1"/>
          </p:cNvSpPr>
          <p:nvPr>
            <p:ph type="title"/>
          </p:nvPr>
        </p:nvSpPr>
        <p:spPr/>
        <p:txBody>
          <a:bodyPr/>
          <a:lstStyle/>
          <a:p>
            <a:r>
              <a:rPr lang="ru-RU" dirty="0"/>
              <a:t>Пример</a:t>
            </a:r>
          </a:p>
        </p:txBody>
      </p:sp>
      <p:pic>
        <p:nvPicPr>
          <p:cNvPr id="6" name="Рисунок 5">
            <a:extLst>
              <a:ext uri="{FF2B5EF4-FFF2-40B4-BE49-F238E27FC236}">
                <a16:creationId xmlns:a16="http://schemas.microsoft.com/office/drawing/2014/main" id="{7C6D2A8C-621B-E301-8789-4BF7E32FCDBA}"/>
              </a:ext>
            </a:extLst>
          </p:cNvPr>
          <p:cNvPicPr>
            <a:picLocks noChangeAspect="1"/>
          </p:cNvPicPr>
          <p:nvPr/>
        </p:nvPicPr>
        <p:blipFill>
          <a:blip r:embed="rId2"/>
          <a:stretch>
            <a:fillRect/>
          </a:stretch>
        </p:blipFill>
        <p:spPr>
          <a:xfrm>
            <a:off x="3587785" y="2271251"/>
            <a:ext cx="4831035" cy="4350221"/>
          </a:xfrm>
          <a:prstGeom prst="rect">
            <a:avLst/>
          </a:prstGeom>
        </p:spPr>
      </p:pic>
    </p:spTree>
    <p:extLst>
      <p:ext uri="{BB962C8B-B14F-4D97-AF65-F5344CB8AC3E}">
        <p14:creationId xmlns:p14="http://schemas.microsoft.com/office/powerpoint/2010/main" val="1549483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426A32E-3D6D-6FB0-C085-039245667AB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7F8A7861-3B28-79FF-036E-06F65C5D5559}"/>
              </a:ext>
            </a:extLst>
          </p:cNvPr>
          <p:cNvSpPr txBox="1"/>
          <p:nvPr/>
        </p:nvSpPr>
        <p:spPr>
          <a:xfrm>
            <a:off x="293492" y="164344"/>
            <a:ext cx="1161140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Выученная закономерность очень сложная; иногда она выделяет прямоугольником одну точку.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Деревья умеют идеально подстраиваться под обучающую выборку. Это чемпионы переобучения.</a:t>
            </a:r>
            <a:r>
              <a:rPr kumimoji="0" lang="ru-RU" sz="1800" b="0" i="0" u="none" strike="noStrike" kern="1200" cap="none" spc="0" normalizeH="0" baseline="0" noProof="0" dirty="0">
                <a:ln>
                  <a:noFill/>
                </a:ln>
                <a:solidFill>
                  <a:prstClr val="black"/>
                </a:solidFill>
                <a:effectLst/>
                <a:uLnTx/>
                <a:uFillTx/>
                <a:latin typeface="Arial "/>
                <a:ea typeface="+mn-ea"/>
                <a:cs typeface="+mn-cs"/>
              </a:rPr>
              <a:t> Помешать этому может лишь ограничение на высоту дерева.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Вот как будет выглядеть дерево высоты 3, построенное на том же </a:t>
            </a:r>
            <a:r>
              <a:rPr kumimoji="0" lang="ru-RU" sz="1800" b="0" i="0" u="none" strike="noStrike" kern="1200" cap="none" spc="0" normalizeH="0" baseline="0" noProof="0" dirty="0" err="1">
                <a:ln>
                  <a:noFill/>
                </a:ln>
                <a:solidFill>
                  <a:prstClr val="black"/>
                </a:solidFill>
                <a:effectLst/>
                <a:uLnTx/>
                <a:uFillTx/>
                <a:latin typeface="Arial "/>
                <a:ea typeface="+mn-ea"/>
                <a:cs typeface="+mn-cs"/>
              </a:rPr>
              <a:t>датасете</a:t>
            </a:r>
            <a:r>
              <a:rPr kumimoji="0" lang="ru-RU" sz="1800" b="0" i="0" u="none" strike="noStrike" kern="1200" cap="none" spc="0" normalizeH="0" baseline="0" noProof="0" dirty="0">
                <a:ln>
                  <a:noFill/>
                </a:ln>
                <a:solidFill>
                  <a:prstClr val="black"/>
                </a:solidFill>
                <a:effectLst/>
                <a:uLnTx/>
                <a:uFillTx/>
                <a:latin typeface="Arial "/>
                <a:ea typeface="+mn-ea"/>
                <a:cs typeface="+mn-cs"/>
              </a:rPr>
              <a:t>:</a:t>
            </a:r>
          </a:p>
        </p:txBody>
      </p:sp>
      <p:pic>
        <p:nvPicPr>
          <p:cNvPr id="8" name="Рисунок 7">
            <a:extLst>
              <a:ext uri="{FF2B5EF4-FFF2-40B4-BE49-F238E27FC236}">
                <a16:creationId xmlns:a16="http://schemas.microsoft.com/office/drawing/2014/main" id="{4118F4E8-594C-E652-F439-2713FD5C4C81}"/>
              </a:ext>
            </a:extLst>
          </p:cNvPr>
          <p:cNvPicPr>
            <a:picLocks noChangeAspect="1"/>
          </p:cNvPicPr>
          <p:nvPr/>
        </p:nvPicPr>
        <p:blipFill>
          <a:blip r:embed="rId2"/>
          <a:stretch>
            <a:fillRect/>
          </a:stretch>
        </p:blipFill>
        <p:spPr>
          <a:xfrm>
            <a:off x="3271961" y="1944529"/>
            <a:ext cx="5146419" cy="4388419"/>
          </a:xfrm>
          <a:prstGeom prst="rect">
            <a:avLst/>
          </a:prstGeom>
        </p:spPr>
      </p:pic>
    </p:spTree>
    <p:extLst>
      <p:ext uri="{BB962C8B-B14F-4D97-AF65-F5344CB8AC3E}">
        <p14:creationId xmlns:p14="http://schemas.microsoft.com/office/powerpoint/2010/main" val="801735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426A32E-3D6D-6FB0-C085-039245667AB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BEFC1B4D-5ACE-A40D-8193-9DA2F8A1FD16}"/>
              </a:ext>
            </a:extLst>
          </p:cNvPr>
          <p:cNvSpPr>
            <a:spLocks noGrp="1"/>
          </p:cNvSpPr>
          <p:nvPr>
            <p:ph type="title"/>
          </p:nvPr>
        </p:nvSpPr>
        <p:spPr>
          <a:xfrm>
            <a:off x="683999" y="808186"/>
            <a:ext cx="9563179" cy="370166"/>
          </a:xfrm>
        </p:spPr>
        <p:txBody>
          <a:bodyPr/>
          <a:lstStyle/>
          <a:p>
            <a:r>
              <a:rPr lang="ru-RU" dirty="0"/>
              <a:t>Переобучение дерева для задач регрессии</a:t>
            </a:r>
          </a:p>
        </p:txBody>
      </p:sp>
      <p:pic>
        <p:nvPicPr>
          <p:cNvPr id="3074" name="Picture 2">
            <a:extLst>
              <a:ext uri="{FF2B5EF4-FFF2-40B4-BE49-F238E27FC236}">
                <a16:creationId xmlns:a16="http://schemas.microsoft.com/office/drawing/2014/main" id="{65628727-B373-8E3C-582F-F4272ED461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94272" y="1331384"/>
            <a:ext cx="7220809" cy="5243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338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426A32E-3D6D-6FB0-C085-039245667AB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BEFC1B4D-5ACE-A40D-8193-9DA2F8A1FD16}"/>
              </a:ext>
            </a:extLst>
          </p:cNvPr>
          <p:cNvSpPr>
            <a:spLocks noGrp="1"/>
          </p:cNvSpPr>
          <p:nvPr>
            <p:ph type="title"/>
          </p:nvPr>
        </p:nvSpPr>
        <p:spPr>
          <a:xfrm>
            <a:off x="683999" y="808186"/>
            <a:ext cx="9769657" cy="370166"/>
          </a:xfrm>
        </p:spPr>
        <p:txBody>
          <a:bodyPr/>
          <a:lstStyle/>
          <a:p>
            <a:r>
              <a:rPr lang="ru-RU" dirty="0"/>
              <a:t>Почему построение оптимального решающего дерева — сложная задача?</a:t>
            </a:r>
          </a:p>
        </p:txBody>
      </p:sp>
      <p:pic>
        <p:nvPicPr>
          <p:cNvPr id="6" name="Рисунок 5">
            <a:extLst>
              <a:ext uri="{FF2B5EF4-FFF2-40B4-BE49-F238E27FC236}">
                <a16:creationId xmlns:a16="http://schemas.microsoft.com/office/drawing/2014/main" id="{DED15F2F-1AEC-BA94-1620-7849E224F54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59832" y="2267965"/>
            <a:ext cx="11250069" cy="1532990"/>
          </a:xfrm>
          <a:prstGeom prst="rect">
            <a:avLst/>
          </a:prstGeom>
        </p:spPr>
      </p:pic>
      <p:sp>
        <p:nvSpPr>
          <p:cNvPr id="8" name="TextBox 7">
            <a:extLst>
              <a:ext uri="{FF2B5EF4-FFF2-40B4-BE49-F238E27FC236}">
                <a16:creationId xmlns:a16="http://schemas.microsoft.com/office/drawing/2014/main" id="{5137EED4-F1EF-1097-EF69-780041E05EB7}"/>
              </a:ext>
            </a:extLst>
          </p:cNvPr>
          <p:cNvSpPr txBox="1"/>
          <p:nvPr/>
        </p:nvSpPr>
        <p:spPr>
          <a:xfrm>
            <a:off x="262399" y="4210439"/>
            <a:ext cx="11667202"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Наша задача — построить решающее дерево, наилучшим образом предсказывающее целевую зависимость.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Однако, как уже было замечено выше, оптимизировать структуру дерева с помощью градиентного спуска не представляется возможным.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Как ещё можно было бы решить эту задачу?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Давайте начнём с простого — научимся строить </a:t>
            </a:r>
            <a:r>
              <a:rPr kumimoji="0" lang="ru-RU" sz="1800" b="1" i="0" u="none" strike="noStrike" kern="1200" cap="none" spc="0" normalizeH="0" baseline="0" noProof="0" dirty="0">
                <a:ln>
                  <a:noFill/>
                </a:ln>
                <a:solidFill>
                  <a:prstClr val="black"/>
                </a:solidFill>
                <a:effectLst/>
                <a:uLnTx/>
                <a:uFillTx/>
                <a:latin typeface="Arial "/>
                <a:ea typeface="+mn-ea"/>
                <a:cs typeface="+mn-cs"/>
              </a:rPr>
              <a:t>решающие пни</a:t>
            </a:r>
            <a:r>
              <a:rPr kumimoji="0" lang="ru-RU" sz="1800" b="0" i="0" u="none" strike="noStrike" kern="1200" cap="none" spc="0" normalizeH="0" baseline="0" noProof="0" dirty="0">
                <a:ln>
                  <a:noFill/>
                </a:ln>
                <a:solidFill>
                  <a:prstClr val="black"/>
                </a:solidFill>
                <a:effectLst/>
                <a:uLnTx/>
                <a:uFillTx/>
                <a:latin typeface="Arial "/>
                <a:ea typeface="+mn-ea"/>
                <a:cs typeface="+mn-cs"/>
              </a:rPr>
              <a:t>, то есть решающие деревья глубины 1.</a:t>
            </a:r>
          </a:p>
        </p:txBody>
      </p:sp>
    </p:spTree>
    <p:extLst>
      <p:ext uri="{BB962C8B-B14F-4D97-AF65-F5344CB8AC3E}">
        <p14:creationId xmlns:p14="http://schemas.microsoft.com/office/powerpoint/2010/main" val="654280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9D64B0E-580A-571E-0805-95A73524F36F}"/>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1AEEEE7C-6699-7195-2955-4DE58D5E477D}"/>
              </a:ext>
            </a:extLst>
          </p:cNvPr>
          <p:cNvSpPr txBox="1"/>
          <p:nvPr/>
        </p:nvSpPr>
        <p:spPr>
          <a:xfrm>
            <a:off x="328889" y="293318"/>
            <a:ext cx="101070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Как и раньше, мы будем рассматривать только самые простые предикаты:</a:t>
            </a:r>
          </a:p>
        </p:txBody>
      </p:sp>
      <p:pic>
        <p:nvPicPr>
          <p:cNvPr id="8" name="Рисунок 7">
            <a:extLst>
              <a:ext uri="{FF2B5EF4-FFF2-40B4-BE49-F238E27FC236}">
                <a16:creationId xmlns:a16="http://schemas.microsoft.com/office/drawing/2014/main" id="{65CD0F5A-557A-C3FF-F620-845872BF6823}"/>
              </a:ext>
            </a:extLst>
          </p:cNvPr>
          <p:cNvPicPr>
            <a:picLocks noChangeAspect="1"/>
          </p:cNvPicPr>
          <p:nvPr/>
        </p:nvPicPr>
        <p:blipFill>
          <a:blip r:embed="rId2"/>
          <a:stretch>
            <a:fillRect/>
          </a:stretch>
        </p:blipFill>
        <p:spPr>
          <a:xfrm>
            <a:off x="3730682" y="662650"/>
            <a:ext cx="3303484" cy="792202"/>
          </a:xfrm>
          <a:prstGeom prst="rect">
            <a:avLst/>
          </a:prstGeom>
        </p:spPr>
      </p:pic>
      <p:sp>
        <p:nvSpPr>
          <p:cNvPr id="11" name="TextBox 10">
            <a:extLst>
              <a:ext uri="{FF2B5EF4-FFF2-40B4-BE49-F238E27FC236}">
                <a16:creationId xmlns:a16="http://schemas.microsoft.com/office/drawing/2014/main" id="{3CBEA7D4-C66E-89C0-DEF6-546D39E9695A}"/>
              </a:ext>
            </a:extLst>
          </p:cNvPr>
          <p:cNvSpPr txBox="1"/>
          <p:nvPr/>
        </p:nvSpPr>
        <p:spPr>
          <a:xfrm>
            <a:off x="328888" y="1585818"/>
            <a:ext cx="1134003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Ясно, что задачу можно решить полным перебором: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существует не более (N−1)D предикатов такого вида. Действительно, индекс j (номер признака) пробегает значения от 1 до D, а всего значений порога t, при которых меняется значение предиката, может быть не более N−1:</a:t>
            </a:r>
          </a:p>
        </p:txBody>
      </p:sp>
      <p:pic>
        <p:nvPicPr>
          <p:cNvPr id="13" name="Рисунок 12">
            <a:extLst>
              <a:ext uri="{FF2B5EF4-FFF2-40B4-BE49-F238E27FC236}">
                <a16:creationId xmlns:a16="http://schemas.microsoft.com/office/drawing/2014/main" id="{F37B15C6-2891-BFBA-DADD-66C8F8CBC36B}"/>
              </a:ext>
            </a:extLst>
          </p:cNvPr>
          <p:cNvPicPr>
            <a:picLocks noChangeAspect="1"/>
          </p:cNvPicPr>
          <p:nvPr/>
        </p:nvPicPr>
        <p:blipFill>
          <a:blip r:embed="rId3"/>
          <a:stretch>
            <a:fillRect/>
          </a:stretch>
        </p:blipFill>
        <p:spPr>
          <a:xfrm>
            <a:off x="961594" y="3080255"/>
            <a:ext cx="10707329" cy="1759216"/>
          </a:xfrm>
          <a:prstGeom prst="rect">
            <a:avLst/>
          </a:prstGeom>
        </p:spPr>
      </p:pic>
      <p:sp>
        <p:nvSpPr>
          <p:cNvPr id="17" name="TextBox 16">
            <a:extLst>
              <a:ext uri="{FF2B5EF4-FFF2-40B4-BE49-F238E27FC236}">
                <a16:creationId xmlns:a16="http://schemas.microsoft.com/office/drawing/2014/main" id="{1B49028B-F743-D6AF-5FFC-EA1E54B7BD4D}"/>
              </a:ext>
            </a:extLst>
          </p:cNvPr>
          <p:cNvSpPr txBox="1"/>
          <p:nvPr/>
        </p:nvSpPr>
        <p:spPr>
          <a:xfrm>
            <a:off x="275795" y="5272182"/>
            <a:ext cx="60969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Решение, которое мы ищем, будет иметь вид:</a:t>
            </a:r>
          </a:p>
        </p:txBody>
      </p:sp>
      <p:pic>
        <p:nvPicPr>
          <p:cNvPr id="19" name="Рисунок 18">
            <a:extLst>
              <a:ext uri="{FF2B5EF4-FFF2-40B4-BE49-F238E27FC236}">
                <a16:creationId xmlns:a16="http://schemas.microsoft.com/office/drawing/2014/main" id="{7FE05EE6-0864-C782-1C4D-44BF3467B9DB}"/>
              </a:ext>
            </a:extLst>
          </p:cNvPr>
          <p:cNvPicPr>
            <a:picLocks noChangeAspect="1"/>
          </p:cNvPicPr>
          <p:nvPr/>
        </p:nvPicPr>
        <p:blipFill>
          <a:blip r:embed="rId4"/>
          <a:stretch>
            <a:fillRect/>
          </a:stretch>
        </p:blipFill>
        <p:spPr>
          <a:xfrm>
            <a:off x="3244645" y="5818415"/>
            <a:ext cx="4969744" cy="846697"/>
          </a:xfrm>
          <a:prstGeom prst="rect">
            <a:avLst/>
          </a:prstGeom>
        </p:spPr>
      </p:pic>
    </p:spTree>
    <p:extLst>
      <p:ext uri="{BB962C8B-B14F-4D97-AF65-F5344CB8AC3E}">
        <p14:creationId xmlns:p14="http://schemas.microsoft.com/office/powerpoint/2010/main" val="4010388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E3EBFE46-C93B-0A10-34B9-2D76D2F7597F}"/>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9" name="TextBox 8">
            <a:extLst>
              <a:ext uri="{FF2B5EF4-FFF2-40B4-BE49-F238E27FC236}">
                <a16:creationId xmlns:a16="http://schemas.microsoft.com/office/drawing/2014/main" id="{4F9033F8-E16C-5639-53A3-F6ED0FFA55C0}"/>
              </a:ext>
            </a:extLst>
          </p:cNvPr>
          <p:cNvSpPr txBox="1"/>
          <p:nvPr/>
        </p:nvSpPr>
        <p:spPr>
          <a:xfrm>
            <a:off x="393781" y="334884"/>
            <a:ext cx="11009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Для каждого из предикатов </a:t>
            </a:r>
            <a:r>
              <a:rPr kumimoji="0" lang="ru-RU" sz="1800" b="0" i="0" u="none" strike="noStrike" kern="1200" cap="none" spc="0" normalizeH="0" baseline="0" noProof="0" dirty="0" err="1">
                <a:ln>
                  <a:noFill/>
                </a:ln>
                <a:solidFill>
                  <a:prstClr val="black"/>
                </a:solidFill>
                <a:effectLst/>
                <a:uLnTx/>
                <a:uFillTx/>
                <a:latin typeface="Arial "/>
                <a:ea typeface="+mn-ea"/>
                <a:cs typeface="+mn-cs"/>
              </a:rPr>
              <a:t>B</a:t>
            </a:r>
            <a:r>
              <a:rPr kumimoji="0" lang="ru-RU" sz="1400" b="0" i="0" u="none" strike="noStrike" kern="1200" cap="none" spc="0" normalizeH="0" baseline="0" noProof="0" dirty="0" err="1">
                <a:ln>
                  <a:noFill/>
                </a:ln>
                <a:solidFill>
                  <a:prstClr val="black"/>
                </a:solidFill>
                <a:effectLst/>
                <a:uLnTx/>
                <a:uFillTx/>
                <a:latin typeface="Arial "/>
                <a:ea typeface="+mn-ea"/>
                <a:cs typeface="+mn-cs"/>
              </a:rPr>
              <a:t>j,t</a:t>
            </a:r>
            <a:r>
              <a:rPr kumimoji="0" lang="ru-RU" sz="1800" b="0" i="0" u="none" strike="noStrike" kern="1200" cap="none" spc="0" normalizeH="0" baseline="0" noProof="0" dirty="0">
                <a:ln>
                  <a:noFill/>
                </a:ln>
                <a:solidFill>
                  <a:prstClr val="black"/>
                </a:solidFill>
                <a:effectLst/>
                <a:uLnTx/>
                <a:uFillTx/>
                <a:latin typeface="Arial "/>
                <a:ea typeface="+mn-ea"/>
                <a:cs typeface="+mn-cs"/>
              </a:rPr>
              <a:t> нам нужно посчитать значение функции потерь на всей выборке, что, в свою очередь, тоже занимает O(N). Следовательно, полный алгоритм выглядит так:</a:t>
            </a:r>
          </a:p>
        </p:txBody>
      </p:sp>
      <p:pic>
        <p:nvPicPr>
          <p:cNvPr id="11" name="Рисунок 10">
            <a:extLst>
              <a:ext uri="{FF2B5EF4-FFF2-40B4-BE49-F238E27FC236}">
                <a16:creationId xmlns:a16="http://schemas.microsoft.com/office/drawing/2014/main" id="{5314B609-7C5A-56C9-BECC-B56CB92EA051}"/>
              </a:ext>
            </a:extLst>
          </p:cNvPr>
          <p:cNvPicPr>
            <a:picLocks noChangeAspect="1"/>
          </p:cNvPicPr>
          <p:nvPr/>
        </p:nvPicPr>
        <p:blipFill>
          <a:blip r:embed="rId2"/>
          <a:stretch>
            <a:fillRect/>
          </a:stretch>
        </p:blipFill>
        <p:spPr>
          <a:xfrm>
            <a:off x="589935" y="1213466"/>
            <a:ext cx="10813517" cy="2653378"/>
          </a:xfrm>
          <a:prstGeom prst="rect">
            <a:avLst/>
          </a:prstGeom>
        </p:spPr>
      </p:pic>
      <p:sp>
        <p:nvSpPr>
          <p:cNvPr id="14" name="TextBox 13">
            <a:extLst>
              <a:ext uri="{FF2B5EF4-FFF2-40B4-BE49-F238E27FC236}">
                <a16:creationId xmlns:a16="http://schemas.microsoft.com/office/drawing/2014/main" id="{56995D60-656C-791F-E61F-1927F2BFD1B9}"/>
              </a:ext>
            </a:extLst>
          </p:cNvPr>
          <p:cNvSpPr txBox="1"/>
          <p:nvPr/>
        </p:nvSpPr>
        <p:spPr>
          <a:xfrm>
            <a:off x="1319981" y="4346445"/>
            <a:ext cx="920446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Сложность алгоритма — O(</a:t>
            </a:r>
            <a:r>
              <a:rPr kumimoji="0" lang="en-US" sz="1800" b="0" i="0" u="none" strike="noStrike" kern="1200" cap="none" spc="0" normalizeH="0" baseline="0" noProof="0" dirty="0">
                <a:ln>
                  <a:noFill/>
                </a:ln>
                <a:solidFill>
                  <a:prstClr val="black"/>
                </a:solidFill>
                <a:effectLst/>
                <a:uLnTx/>
                <a:uFillTx/>
                <a:latin typeface="Arial "/>
                <a:ea typeface="+mn-ea"/>
                <a:cs typeface="+mn-cs"/>
              </a:rPr>
              <a:t>(</a:t>
            </a:r>
            <a:r>
              <a:rPr kumimoji="0" lang="ru-RU" sz="1800" b="0" i="0" u="none" strike="noStrike" kern="1200" cap="none" spc="0" normalizeH="0" baseline="0" noProof="0" dirty="0">
                <a:ln>
                  <a:noFill/>
                </a:ln>
                <a:solidFill>
                  <a:prstClr val="black"/>
                </a:solidFill>
                <a:effectLst/>
                <a:uLnTx/>
                <a:uFillTx/>
                <a:latin typeface="Arial "/>
                <a:ea typeface="+mn-ea"/>
                <a:cs typeface="+mn-cs"/>
              </a:rPr>
              <a:t>N</a:t>
            </a:r>
            <a:r>
              <a:rPr kumimoji="0" lang="en-US" sz="1800" b="0" i="0" u="none" strike="noStrike" kern="1200" cap="none" spc="0" normalizeH="0" baseline="0" noProof="0" dirty="0">
                <a:ln>
                  <a:noFill/>
                </a:ln>
                <a:solidFill>
                  <a:prstClr val="black"/>
                </a:solidFill>
                <a:effectLst/>
                <a:uLnTx/>
                <a:uFillTx/>
                <a:latin typeface="Arial "/>
                <a:ea typeface="+mn-ea"/>
                <a:cs typeface="+mn-cs"/>
              </a:rPr>
              <a:t>^</a:t>
            </a:r>
            <a:r>
              <a:rPr kumimoji="0" lang="ru-RU" sz="1800" b="0" i="0" u="none" strike="noStrike" kern="1200" cap="none" spc="0" normalizeH="0" baseline="0" noProof="0" dirty="0">
                <a:ln>
                  <a:noFill/>
                </a:ln>
                <a:solidFill>
                  <a:prstClr val="black"/>
                </a:solidFill>
                <a:effectLst/>
                <a:uLnTx/>
                <a:uFillTx/>
                <a:latin typeface="Arial "/>
                <a:ea typeface="+mn-ea"/>
                <a:cs typeface="+mn-cs"/>
              </a:rPr>
              <a:t>2</a:t>
            </a:r>
            <a:r>
              <a:rPr kumimoji="0" lang="en-US" sz="1800" b="0" i="0" u="none" strike="noStrike" kern="1200" cap="none" spc="0" normalizeH="0" baseline="0" noProof="0" dirty="0">
                <a:ln>
                  <a:noFill/>
                </a:ln>
                <a:solidFill>
                  <a:prstClr val="black"/>
                </a:solidFill>
                <a:effectLst/>
                <a:uLnTx/>
                <a:uFillTx/>
                <a:latin typeface="Arial "/>
                <a:ea typeface="+mn-ea"/>
                <a:cs typeface="+mn-cs"/>
              </a:rPr>
              <a:t>)</a:t>
            </a:r>
            <a:r>
              <a:rPr kumimoji="0" lang="ru-RU" sz="1800" b="0" i="0" u="none" strike="noStrike" kern="1200" cap="none" spc="0" normalizeH="0" baseline="0" noProof="0" dirty="0">
                <a:ln>
                  <a:noFill/>
                </a:ln>
                <a:solidFill>
                  <a:prstClr val="black"/>
                </a:solidFill>
                <a:effectLst/>
                <a:uLnTx/>
                <a:uFillTx/>
                <a:latin typeface="Arial "/>
                <a:ea typeface="+mn-ea"/>
                <a:cs typeface="+mn-cs"/>
              </a:rPr>
              <a:t>D). </a:t>
            </a: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Но это была схема возможного алгоритма поиска оптимального дерева высоты 1.</a:t>
            </a:r>
          </a:p>
        </p:txBody>
      </p:sp>
    </p:spTree>
    <p:extLst>
      <p:ext uri="{BB962C8B-B14F-4D97-AF65-F5344CB8AC3E}">
        <p14:creationId xmlns:p14="http://schemas.microsoft.com/office/powerpoint/2010/main" val="1420671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8E3CE89-93DA-BABA-6F75-1DC368C1679C}"/>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6" name="TextBox 5">
            <a:extLst>
              <a:ext uri="{FF2B5EF4-FFF2-40B4-BE49-F238E27FC236}">
                <a16:creationId xmlns:a16="http://schemas.microsoft.com/office/drawing/2014/main" id="{367C08B3-118B-EFDE-6660-2CCC8F429641}"/>
              </a:ext>
            </a:extLst>
          </p:cNvPr>
          <p:cNvSpPr txBox="1"/>
          <p:nvPr/>
        </p:nvSpPr>
        <p:spPr>
          <a:xfrm>
            <a:off x="737419" y="1445315"/>
            <a:ext cx="10229482"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Как обобщить алгоритм для дерева произвольной глубины?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Мы можем сделать наш алгоритм поиска решающего пня рекурсивным и в теле цикла вызывать исходную функцию для всех возможных разбиений.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Так можно построить дерево, идеально запоминающее всю выборку, однако на тестовых данных такой алгоритм вряд ли покажет высокое качество.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Можно поставить другую задачу: построить оптимальное с точки зрения качества на обучающей выборке дерево минимальной глубины (чтобы снизить переобучение).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Проблема в том, что поиск такого дерева является NP-полной задачей, то есть человечеству пока неизвестны способы решить её за полиномиальное время.</a:t>
            </a:r>
          </a:p>
        </p:txBody>
      </p:sp>
    </p:spTree>
    <p:extLst>
      <p:ext uri="{BB962C8B-B14F-4D97-AF65-F5344CB8AC3E}">
        <p14:creationId xmlns:p14="http://schemas.microsoft.com/office/powerpoint/2010/main" val="3180167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8E3CE89-93DA-BABA-6F75-1DC368C1679C}"/>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46DF438A-557B-F539-922B-11BCD0D4977B}"/>
              </a:ext>
            </a:extLst>
          </p:cNvPr>
          <p:cNvSpPr>
            <a:spLocks noGrp="1"/>
          </p:cNvSpPr>
          <p:nvPr>
            <p:ph type="title"/>
          </p:nvPr>
        </p:nvSpPr>
        <p:spPr/>
        <p:txBody>
          <a:bodyPr/>
          <a:lstStyle/>
          <a:p>
            <a:r>
              <a:rPr lang="ru-RU" dirty="0"/>
              <a:t>Решение</a:t>
            </a:r>
            <a:r>
              <a:rPr lang="en-US" dirty="0"/>
              <a:t>?</a:t>
            </a:r>
            <a:endParaRPr lang="ru-RU" dirty="0"/>
          </a:p>
        </p:txBody>
      </p:sp>
      <p:sp>
        <p:nvSpPr>
          <p:cNvPr id="6" name="TextBox 5">
            <a:extLst>
              <a:ext uri="{FF2B5EF4-FFF2-40B4-BE49-F238E27FC236}">
                <a16:creationId xmlns:a16="http://schemas.microsoft.com/office/drawing/2014/main" id="{305E7609-5586-7042-0DAB-C6C7B0CC731F}"/>
              </a:ext>
            </a:extLst>
          </p:cNvPr>
          <p:cNvSpPr txBox="1"/>
          <p:nvPr/>
        </p:nvSpPr>
        <p:spPr>
          <a:xfrm>
            <a:off x="973393" y="1583816"/>
            <a:ext cx="9698539"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Разрешить себе искать не оптимальное решение, а просто достаточно хорошее.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Начать можно с того, чтобы строить дерево с помощью жадного алгоритма, то есть не искать всю структуру сразу, а строить дерево этаж за этажом.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Тогда в каждой внутренней вершине дерева будет решаться задача, схожая с задачей построения решающего пня.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Для того чтобы этот подход хоть как-то работал, его придётся прокачать внушительным набором эвристик.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Заняться оптимизацией с точки зрения </a:t>
            </a:r>
            <a:r>
              <a:rPr kumimoji="0" lang="ru-RU" sz="1800" b="0" i="0" u="none" strike="noStrike" kern="1200" cap="none" spc="0" normalizeH="0" baseline="0" noProof="0" dirty="0" err="1">
                <a:ln>
                  <a:noFill/>
                </a:ln>
                <a:solidFill>
                  <a:prstClr val="black"/>
                </a:solidFill>
                <a:effectLst/>
                <a:uLnTx/>
                <a:uFillTx/>
                <a:latin typeface="Arial "/>
                <a:ea typeface="+mn-ea"/>
                <a:cs typeface="+mn-cs"/>
              </a:rPr>
              <a:t>computer</a:t>
            </a:r>
            <a:r>
              <a:rPr kumimoji="0" lang="ru-RU" sz="1800" b="0" i="0" u="none" strike="noStrike" kern="1200" cap="none" spc="0" normalizeH="0" baseline="0" noProof="0" dirty="0">
                <a:ln>
                  <a:noFill/>
                </a:ln>
                <a:solidFill>
                  <a:prstClr val="black"/>
                </a:solidFill>
                <a:effectLst/>
                <a:uLnTx/>
                <a:uFillTx/>
                <a:latin typeface="Arial "/>
                <a:ea typeface="+mn-ea"/>
                <a:cs typeface="+mn-cs"/>
              </a:rPr>
              <a:t> </a:t>
            </a:r>
            <a:r>
              <a:rPr kumimoji="0" lang="ru-RU" sz="1800" b="0" i="0" u="none" strike="noStrike" kern="1200" cap="none" spc="0" normalizeH="0" baseline="0" noProof="0" dirty="0" err="1">
                <a:ln>
                  <a:noFill/>
                </a:ln>
                <a:solidFill>
                  <a:prstClr val="black"/>
                </a:solidFill>
                <a:effectLst/>
                <a:uLnTx/>
                <a:uFillTx/>
                <a:latin typeface="Arial "/>
                <a:ea typeface="+mn-ea"/>
                <a:cs typeface="+mn-cs"/>
              </a:rPr>
              <a:t>science</a:t>
            </a:r>
            <a:r>
              <a:rPr kumimoji="0" lang="ru-RU" sz="1800" b="0" i="0" u="none" strike="noStrike" kern="1200" cap="none" spc="0" normalizeH="0" baseline="0" noProof="0" dirty="0">
                <a:ln>
                  <a:noFill/>
                </a:ln>
                <a:solidFill>
                  <a:prstClr val="black"/>
                </a:solidFill>
                <a:effectLst/>
                <a:uLnTx/>
                <a:uFillTx/>
                <a:latin typeface="Arial "/>
                <a:ea typeface="+mn-ea"/>
                <a:cs typeface="+mn-cs"/>
              </a:rPr>
              <a:t> — наивную версию алгоритма (перебор наборов возможных предикатов и порогов) можно ускорить и асимптотически, и в константу раз.</a:t>
            </a:r>
          </a:p>
        </p:txBody>
      </p:sp>
    </p:spTree>
    <p:extLst>
      <p:ext uri="{BB962C8B-B14F-4D97-AF65-F5344CB8AC3E}">
        <p14:creationId xmlns:p14="http://schemas.microsoft.com/office/powerpoint/2010/main" val="4177850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8E3CE89-93DA-BABA-6F75-1DC368C1679C}"/>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46DF438A-557B-F539-922B-11BCD0D4977B}"/>
              </a:ext>
            </a:extLst>
          </p:cNvPr>
          <p:cNvSpPr>
            <a:spLocks noGrp="1"/>
          </p:cNvSpPr>
          <p:nvPr>
            <p:ph type="title"/>
          </p:nvPr>
        </p:nvSpPr>
        <p:spPr>
          <a:xfrm>
            <a:off x="683999" y="808186"/>
            <a:ext cx="10448083" cy="370166"/>
          </a:xfrm>
        </p:spPr>
        <p:txBody>
          <a:bodyPr/>
          <a:lstStyle/>
          <a:p>
            <a:r>
              <a:rPr lang="ru-RU" dirty="0"/>
              <a:t>Жадный алгоритм построения решающего дерева</a:t>
            </a:r>
          </a:p>
        </p:txBody>
      </p:sp>
      <p:sp>
        <p:nvSpPr>
          <p:cNvPr id="6" name="TextBox 5">
            <a:extLst>
              <a:ext uri="{FF2B5EF4-FFF2-40B4-BE49-F238E27FC236}">
                <a16:creationId xmlns:a16="http://schemas.microsoft.com/office/drawing/2014/main" id="{6F3DA29E-DE0C-84B9-CCD6-F7CA76041FB3}"/>
              </a:ext>
            </a:extLst>
          </p:cNvPr>
          <p:cNvSpPr txBox="1"/>
          <p:nvPr/>
        </p:nvSpPr>
        <p:spPr>
          <a:xfrm>
            <a:off x="683998" y="1364456"/>
            <a:ext cx="1020031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Пусть X — исходное множество объектов обучающей выборки, а </a:t>
            </a:r>
            <a:r>
              <a:rPr kumimoji="0" lang="ru-RU" sz="1800" b="0" i="0" u="none" strike="noStrike" kern="1200" cap="none" spc="0" normalizeH="0" baseline="0" noProof="0" dirty="0" err="1">
                <a:ln>
                  <a:noFill/>
                </a:ln>
                <a:solidFill>
                  <a:prstClr val="black"/>
                </a:solidFill>
                <a:effectLst/>
                <a:uLnTx/>
                <a:uFillTx/>
                <a:latin typeface="Arial "/>
                <a:ea typeface="+mn-ea"/>
                <a:cs typeface="+mn-cs"/>
              </a:rPr>
              <a:t>Xm</a:t>
            </a:r>
            <a:r>
              <a:rPr kumimoji="0" lang="ru-RU" sz="1800" b="0" i="0" u="none" strike="noStrike" kern="1200" cap="none" spc="0" normalizeH="0" baseline="0" noProof="0" dirty="0">
                <a:ln>
                  <a:noFill/>
                </a:ln>
                <a:solidFill>
                  <a:prstClr val="black"/>
                </a:solidFill>
                <a:effectLst/>
                <a:uLnTx/>
                <a:uFillTx/>
                <a:latin typeface="Arial "/>
                <a:ea typeface="+mn-ea"/>
                <a:cs typeface="+mn-cs"/>
              </a:rPr>
              <a:t> — множество объектов, попавших в текущий лист (в самом начале </a:t>
            </a:r>
            <a:r>
              <a:rPr kumimoji="0" lang="ru-RU" sz="1800" b="0" i="0" u="none" strike="noStrike" kern="1200" cap="none" spc="0" normalizeH="0" baseline="0" noProof="0" dirty="0" err="1">
                <a:ln>
                  <a:noFill/>
                </a:ln>
                <a:solidFill>
                  <a:prstClr val="black"/>
                </a:solidFill>
                <a:effectLst/>
                <a:uLnTx/>
                <a:uFillTx/>
                <a:latin typeface="Arial "/>
                <a:ea typeface="+mn-ea"/>
                <a:cs typeface="+mn-cs"/>
              </a:rPr>
              <a:t>Xm</a:t>
            </a:r>
            <a:r>
              <a:rPr kumimoji="0" lang="ru-RU" sz="1800" b="0" i="0" u="none" strike="noStrike" kern="1200" cap="none" spc="0" normalizeH="0" baseline="0" noProof="0" dirty="0">
                <a:ln>
                  <a:noFill/>
                </a:ln>
                <a:solidFill>
                  <a:prstClr val="black"/>
                </a:solidFill>
                <a:effectLst/>
                <a:uLnTx/>
                <a:uFillTx/>
                <a:latin typeface="Arial "/>
                <a:ea typeface="+mn-ea"/>
                <a:cs typeface="+mn-cs"/>
              </a:rPr>
              <a:t>=X).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Тогда жадный алгоритм можно описать следующим образом:</a:t>
            </a:r>
          </a:p>
        </p:txBody>
      </p:sp>
      <p:sp>
        <p:nvSpPr>
          <p:cNvPr id="9" name="TextBox 8">
            <a:extLst>
              <a:ext uri="{FF2B5EF4-FFF2-40B4-BE49-F238E27FC236}">
                <a16:creationId xmlns:a16="http://schemas.microsoft.com/office/drawing/2014/main" id="{FAF2C812-1109-5DFB-C6E4-C436D87FE214}"/>
              </a:ext>
            </a:extLst>
          </p:cNvPr>
          <p:cNvSpPr txBox="1"/>
          <p:nvPr/>
        </p:nvSpPr>
        <p:spPr>
          <a:xfrm>
            <a:off x="954221" y="2657228"/>
            <a:ext cx="1024275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Создаём вершину 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Если выполнен критерий остановки Stop(</a:t>
            </a:r>
            <a:r>
              <a:rPr kumimoji="0" lang="ru-RU" sz="1800" b="0" i="0" u="none" strike="noStrike" kern="1200" cap="none" spc="0" normalizeH="0" baseline="0" noProof="0" dirty="0" err="1">
                <a:ln>
                  <a:noFill/>
                </a:ln>
                <a:solidFill>
                  <a:prstClr val="black"/>
                </a:solidFill>
                <a:effectLst/>
                <a:uLnTx/>
                <a:uFillTx/>
                <a:latin typeface="Arial "/>
                <a:ea typeface="+mn-ea"/>
                <a:cs typeface="+mn-cs"/>
              </a:rPr>
              <a:t>Xm</a:t>
            </a:r>
            <a:r>
              <a:rPr kumimoji="0" lang="ru-RU" sz="1800" b="0" i="0" u="none" strike="noStrike" kern="1200" cap="none" spc="0" normalizeH="0" baseline="0" noProof="0" dirty="0">
                <a:ln>
                  <a:noFill/>
                </a:ln>
                <a:solidFill>
                  <a:prstClr val="black"/>
                </a:solidFill>
                <a:effectLst/>
                <a:uLnTx/>
                <a:uFillTx/>
                <a:latin typeface="Arial "/>
                <a:ea typeface="+mn-ea"/>
                <a:cs typeface="+mn-cs"/>
              </a:rPr>
              <a:t>), то останавливаемся, объявляем эту вершину листом и ставим ей в соответствие ответ </a:t>
            </a:r>
            <a:r>
              <a:rPr kumimoji="0" lang="ru-RU" sz="1800" b="0" i="0" u="none" strike="noStrike" kern="1200" cap="none" spc="0" normalizeH="0" baseline="0" noProof="0" dirty="0" err="1">
                <a:ln>
                  <a:noFill/>
                </a:ln>
                <a:solidFill>
                  <a:prstClr val="black"/>
                </a:solidFill>
                <a:effectLst/>
                <a:uLnTx/>
                <a:uFillTx/>
                <a:latin typeface="Arial "/>
                <a:ea typeface="+mn-ea"/>
                <a:cs typeface="+mn-cs"/>
              </a:rPr>
              <a:t>Ans</a:t>
            </a:r>
            <a:r>
              <a:rPr kumimoji="0" lang="ru-RU" sz="1800" b="0" i="0" u="none" strike="noStrike" kern="1200" cap="none" spc="0" normalizeH="0" baseline="0" noProof="0" dirty="0">
                <a:ln>
                  <a:noFill/>
                </a:ln>
                <a:solidFill>
                  <a:prstClr val="black"/>
                </a:solidFill>
                <a:effectLst/>
                <a:uLnTx/>
                <a:uFillTx/>
                <a:latin typeface="Arial "/>
                <a:ea typeface="+mn-ea"/>
                <a:cs typeface="+mn-cs"/>
              </a:rPr>
              <a:t>(</a:t>
            </a:r>
            <a:r>
              <a:rPr kumimoji="0" lang="ru-RU" sz="1800" b="0" i="0" u="none" strike="noStrike" kern="1200" cap="none" spc="0" normalizeH="0" baseline="0" noProof="0" dirty="0" err="1">
                <a:ln>
                  <a:noFill/>
                </a:ln>
                <a:solidFill>
                  <a:prstClr val="black"/>
                </a:solidFill>
                <a:effectLst/>
                <a:uLnTx/>
                <a:uFillTx/>
                <a:latin typeface="Arial "/>
                <a:ea typeface="+mn-ea"/>
                <a:cs typeface="+mn-cs"/>
              </a:rPr>
              <a:t>Xm</a:t>
            </a:r>
            <a:r>
              <a:rPr kumimoji="0" lang="ru-RU" sz="1800" b="0" i="0" u="none" strike="noStrike" kern="1200" cap="none" spc="0" normalizeH="0" baseline="0" noProof="0" dirty="0">
                <a:ln>
                  <a:noFill/>
                </a:ln>
                <a:solidFill>
                  <a:prstClr val="black"/>
                </a:solidFill>
                <a:effectLst/>
                <a:uLnTx/>
                <a:uFillTx/>
                <a:latin typeface="Arial "/>
                <a:ea typeface="+mn-ea"/>
                <a:cs typeface="+mn-cs"/>
              </a:rPr>
              <a:t>), после чего возвращаем её.</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Иначе: находим предикат (иногда ещё говорят сплит) </a:t>
            </a:r>
            <a:r>
              <a:rPr kumimoji="0" lang="ru-RU" sz="1800" b="0" i="0" u="none" strike="noStrike" kern="1200" cap="none" spc="0" normalizeH="0" baseline="0" noProof="0" dirty="0" err="1">
                <a:ln>
                  <a:noFill/>
                </a:ln>
                <a:solidFill>
                  <a:prstClr val="black"/>
                </a:solidFill>
                <a:effectLst/>
                <a:uLnTx/>
                <a:uFillTx/>
                <a:latin typeface="Arial "/>
                <a:ea typeface="+mn-ea"/>
                <a:cs typeface="+mn-cs"/>
              </a:rPr>
              <a:t>Bj,t</a:t>
            </a:r>
            <a:r>
              <a:rPr kumimoji="0" lang="ru-RU" sz="1800" b="0" i="0" u="none" strike="noStrike" kern="1200" cap="none" spc="0" normalizeH="0" baseline="0" noProof="0" dirty="0">
                <a:ln>
                  <a:noFill/>
                </a:ln>
                <a:solidFill>
                  <a:prstClr val="black"/>
                </a:solidFill>
                <a:effectLst/>
                <a:uLnTx/>
                <a:uFillTx/>
                <a:latin typeface="Arial "/>
                <a:ea typeface="+mn-ea"/>
                <a:cs typeface="+mn-cs"/>
              </a:rPr>
              <a:t>, который определит наилучшее разбиение текущего множества объектов </a:t>
            </a:r>
            <a:r>
              <a:rPr kumimoji="0" lang="ru-RU" sz="1800" b="0" i="0" u="none" strike="noStrike" kern="1200" cap="none" spc="0" normalizeH="0" baseline="0" noProof="0" dirty="0" err="1">
                <a:ln>
                  <a:noFill/>
                </a:ln>
                <a:solidFill>
                  <a:prstClr val="black"/>
                </a:solidFill>
                <a:effectLst/>
                <a:uLnTx/>
                <a:uFillTx/>
                <a:latin typeface="Arial "/>
                <a:ea typeface="+mn-ea"/>
                <a:cs typeface="+mn-cs"/>
              </a:rPr>
              <a:t>Xm</a:t>
            </a:r>
            <a:r>
              <a:rPr kumimoji="0" lang="ru-RU" sz="1800" b="0" i="0" u="none" strike="noStrike" kern="1200" cap="none" spc="0" normalizeH="0" baseline="0" noProof="0" dirty="0">
                <a:ln>
                  <a:noFill/>
                </a:ln>
                <a:solidFill>
                  <a:prstClr val="black"/>
                </a:solidFill>
                <a:effectLst/>
                <a:uLnTx/>
                <a:uFillTx/>
                <a:latin typeface="Arial "/>
                <a:ea typeface="+mn-ea"/>
                <a:cs typeface="+mn-cs"/>
              </a:rPr>
              <a:t> на две </a:t>
            </a:r>
            <a:r>
              <a:rPr kumimoji="0" lang="ru-RU" sz="1800" b="0" i="0" u="none" strike="noStrike" kern="1200" cap="none" spc="0" normalizeH="0" baseline="0" noProof="0" dirty="0" err="1">
                <a:ln>
                  <a:noFill/>
                </a:ln>
                <a:solidFill>
                  <a:prstClr val="black"/>
                </a:solidFill>
                <a:effectLst/>
                <a:uLnTx/>
                <a:uFillTx/>
                <a:latin typeface="Arial "/>
                <a:ea typeface="+mn-ea"/>
                <a:cs typeface="+mn-cs"/>
              </a:rPr>
              <a:t>подвыборки</a:t>
            </a:r>
            <a:r>
              <a:rPr kumimoji="0" lang="ru-RU" sz="1800" b="0" i="0" u="none" strike="noStrike" kern="1200" cap="none" spc="0" normalizeH="0" baseline="0" noProof="0" dirty="0">
                <a:ln>
                  <a:noFill/>
                </a:ln>
                <a:solidFill>
                  <a:prstClr val="black"/>
                </a:solidFill>
                <a:effectLst/>
                <a:uLnTx/>
                <a:uFillTx/>
                <a:latin typeface="Arial "/>
                <a:ea typeface="+mn-ea"/>
                <a:cs typeface="+mn-cs"/>
              </a:rPr>
              <a:t> Xℓ и </a:t>
            </a:r>
            <a:r>
              <a:rPr kumimoji="0" lang="ru-RU" sz="1800" b="0" i="0" u="none" strike="noStrike" kern="1200" cap="none" spc="0" normalizeH="0" baseline="0" noProof="0" dirty="0" err="1">
                <a:ln>
                  <a:noFill/>
                </a:ln>
                <a:solidFill>
                  <a:prstClr val="black"/>
                </a:solidFill>
                <a:effectLst/>
                <a:uLnTx/>
                <a:uFillTx/>
                <a:latin typeface="Arial "/>
                <a:ea typeface="+mn-ea"/>
                <a:cs typeface="+mn-cs"/>
              </a:rPr>
              <a:t>Xr</a:t>
            </a:r>
            <a:r>
              <a:rPr kumimoji="0" lang="ru-RU" sz="1800" b="0" i="0" u="none" strike="noStrike" kern="1200" cap="none" spc="0" normalizeH="0" baseline="0" noProof="0" dirty="0">
                <a:ln>
                  <a:noFill/>
                </a:ln>
                <a:solidFill>
                  <a:prstClr val="black"/>
                </a:solidFill>
                <a:effectLst/>
                <a:uLnTx/>
                <a:uFillTx/>
                <a:latin typeface="Arial "/>
                <a:ea typeface="+mn-ea"/>
                <a:cs typeface="+mn-cs"/>
              </a:rPr>
              <a:t>, </a:t>
            </a:r>
            <a:r>
              <a:rPr kumimoji="0" lang="ru-RU" sz="1800" b="0" i="0" u="none" strike="noStrike" kern="1200" cap="none" spc="0" normalizeH="0" baseline="0" noProof="0" dirty="0" err="1">
                <a:ln>
                  <a:noFill/>
                </a:ln>
                <a:solidFill>
                  <a:prstClr val="black"/>
                </a:solidFill>
                <a:effectLst/>
                <a:uLnTx/>
                <a:uFillTx/>
                <a:latin typeface="Arial "/>
                <a:ea typeface="+mn-ea"/>
                <a:cs typeface="+mn-cs"/>
              </a:rPr>
              <a:t>максимизируя</a:t>
            </a:r>
            <a:r>
              <a:rPr kumimoji="0" lang="ru-RU" sz="1800" b="0" i="0" u="none" strike="noStrike" kern="1200" cap="none" spc="0" normalizeH="0" baseline="0" noProof="0" dirty="0">
                <a:ln>
                  <a:noFill/>
                </a:ln>
                <a:solidFill>
                  <a:prstClr val="black"/>
                </a:solidFill>
                <a:effectLst/>
                <a:uLnTx/>
                <a:uFillTx/>
                <a:latin typeface="Arial "/>
                <a:ea typeface="+mn-ea"/>
                <a:cs typeface="+mn-cs"/>
              </a:rPr>
              <a:t> критерий ветвления </a:t>
            </a:r>
            <a:r>
              <a:rPr kumimoji="0" lang="ru-RU" sz="1800" b="0" i="0" u="none" strike="noStrike" kern="1200" cap="none" spc="0" normalizeH="0" baseline="0" noProof="0" dirty="0" err="1">
                <a:ln>
                  <a:noFill/>
                </a:ln>
                <a:solidFill>
                  <a:prstClr val="black"/>
                </a:solidFill>
                <a:effectLst/>
                <a:uLnTx/>
                <a:uFillTx/>
                <a:latin typeface="Arial "/>
                <a:ea typeface="+mn-ea"/>
                <a:cs typeface="+mn-cs"/>
              </a:rPr>
              <a:t>Branch</a:t>
            </a:r>
            <a:r>
              <a:rPr kumimoji="0" lang="ru-RU" sz="1800" b="0" i="0" u="none" strike="noStrike" kern="1200" cap="none" spc="0" normalizeH="0" baseline="0" noProof="0" dirty="0">
                <a:ln>
                  <a:noFill/>
                </a:ln>
                <a:solidFill>
                  <a:prstClr val="black"/>
                </a:solidFill>
                <a:effectLst/>
                <a:uLnTx/>
                <a:uFillTx/>
                <a:latin typeface="Arial "/>
                <a:ea typeface="+mn-ea"/>
                <a:cs typeface="+mn-cs"/>
              </a:rPr>
              <a:t>(</a:t>
            </a:r>
            <a:r>
              <a:rPr kumimoji="0" lang="ru-RU" sz="1800" b="0" i="0" u="none" strike="noStrike" kern="1200" cap="none" spc="0" normalizeH="0" baseline="0" noProof="0" dirty="0" err="1">
                <a:ln>
                  <a:noFill/>
                </a:ln>
                <a:solidFill>
                  <a:prstClr val="black"/>
                </a:solidFill>
                <a:effectLst/>
                <a:uLnTx/>
                <a:uFillTx/>
                <a:latin typeface="Arial "/>
                <a:ea typeface="+mn-ea"/>
                <a:cs typeface="+mn-cs"/>
              </a:rPr>
              <a:t>Xm,j,t</a:t>
            </a:r>
            <a:r>
              <a:rPr kumimoji="0" lang="ru-RU" sz="1800" b="0" i="0" u="none" strike="noStrike" kern="1200" cap="none" spc="0" normalizeH="0" baseline="0" noProof="0" dirty="0">
                <a:ln>
                  <a:noFill/>
                </a:ln>
                <a:solidFill>
                  <a:prstClr val="black"/>
                </a:solidFill>
                <a:effectLst/>
                <a:uLnTx/>
                <a:uFillTx/>
                <a:latin typeface="Arial "/>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Для Xℓ и </a:t>
            </a:r>
            <a:r>
              <a:rPr kumimoji="0" lang="ru-RU" sz="1800" b="0" i="0" u="none" strike="noStrike" kern="1200" cap="none" spc="0" normalizeH="0" baseline="0" noProof="0" dirty="0" err="1">
                <a:ln>
                  <a:noFill/>
                </a:ln>
                <a:solidFill>
                  <a:prstClr val="black"/>
                </a:solidFill>
                <a:effectLst/>
                <a:uLnTx/>
                <a:uFillTx/>
                <a:latin typeface="Arial "/>
                <a:ea typeface="+mn-ea"/>
                <a:cs typeface="+mn-cs"/>
              </a:rPr>
              <a:t>Xr</a:t>
            </a:r>
            <a:r>
              <a:rPr kumimoji="0" lang="ru-RU" sz="1800" b="0" i="0" u="none" strike="noStrike" kern="1200" cap="none" spc="0" normalizeH="0" baseline="0" noProof="0" dirty="0">
                <a:ln>
                  <a:noFill/>
                </a:ln>
                <a:solidFill>
                  <a:prstClr val="black"/>
                </a:solidFill>
                <a:effectLst/>
                <a:uLnTx/>
                <a:uFillTx/>
                <a:latin typeface="Arial "/>
                <a:ea typeface="+mn-ea"/>
                <a:cs typeface="+mn-cs"/>
              </a:rPr>
              <a:t> рекурсивно повторим процедуру.</a:t>
            </a:r>
          </a:p>
        </p:txBody>
      </p:sp>
    </p:spTree>
    <p:extLst>
      <p:ext uri="{BB962C8B-B14F-4D97-AF65-F5344CB8AC3E}">
        <p14:creationId xmlns:p14="http://schemas.microsoft.com/office/powerpoint/2010/main" val="1151038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2AB9B82-4E35-9147-166B-A64FEE1FAD9E}"/>
              </a:ext>
            </a:extLst>
          </p:cNvPr>
          <p:cNvPicPr>
            <a:picLocks noChangeAspect="1"/>
          </p:cNvPicPr>
          <p:nvPr/>
        </p:nvPicPr>
        <p:blipFill>
          <a:blip r:embed="rId2"/>
          <a:stretch>
            <a:fillRect/>
          </a:stretch>
        </p:blipFill>
        <p:spPr>
          <a:xfrm>
            <a:off x="120650" y="355206"/>
            <a:ext cx="11950700" cy="6147588"/>
          </a:xfrm>
          <a:prstGeom prst="rect">
            <a:avLst/>
          </a:prstGeom>
          <a:noFill/>
        </p:spPr>
      </p:pic>
      <p:sp>
        <p:nvSpPr>
          <p:cNvPr id="3" name="Номер слайда 2" hidden="1">
            <a:extLst>
              <a:ext uri="{FF2B5EF4-FFF2-40B4-BE49-F238E27FC236}">
                <a16:creationId xmlns:a16="http://schemas.microsoft.com/office/drawing/2014/main" id="{6F33BF69-713C-E953-2A3D-652931C189E2}"/>
              </a:ext>
            </a:extLst>
          </p:cNvPr>
          <p:cNvSpPr>
            <a:spLocks noGrp="1"/>
          </p:cNvSpPr>
          <p:nvPr>
            <p:ph type="sldNum" sz="quarter" idx="11"/>
          </p:nvPr>
        </p:nvSpPr>
        <p:spPr/>
        <p:txBody>
          <a:bodyPr/>
          <a:lstStyle/>
          <a:p>
            <a:pPr rtl="0">
              <a:spcAft>
                <a:spcPts val="600"/>
              </a:spcAft>
            </a:pPr>
            <a:fld id="{EECC7194-A4D0-457B-9D3E-53681723AFF7}" type="slidenum">
              <a:rPr lang="ru-RU" noProof="0" smtClean="0"/>
              <a:pPr rtl="0">
                <a:spcAft>
                  <a:spcPts val="600"/>
                </a:spcAft>
              </a:pPr>
              <a:t>4</a:t>
            </a:fld>
            <a:endParaRPr lang="ru-RU" noProof="0"/>
          </a:p>
        </p:txBody>
      </p:sp>
    </p:spTree>
    <p:extLst>
      <p:ext uri="{BB962C8B-B14F-4D97-AF65-F5344CB8AC3E}">
        <p14:creationId xmlns:p14="http://schemas.microsoft.com/office/powerpoint/2010/main" val="331072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8E3CE89-93DA-BABA-6F75-1DC368C1679C}"/>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46DF438A-557B-F539-922B-11BCD0D4977B}"/>
              </a:ext>
            </a:extLst>
          </p:cNvPr>
          <p:cNvSpPr>
            <a:spLocks noGrp="1"/>
          </p:cNvSpPr>
          <p:nvPr>
            <p:ph type="title"/>
          </p:nvPr>
        </p:nvSpPr>
        <p:spPr/>
        <p:txBody>
          <a:bodyPr/>
          <a:lstStyle/>
          <a:p>
            <a:r>
              <a:rPr lang="ru-RU" dirty="0"/>
              <a:t>Функции</a:t>
            </a:r>
          </a:p>
        </p:txBody>
      </p:sp>
      <p:sp>
        <p:nvSpPr>
          <p:cNvPr id="6" name="TextBox 5">
            <a:extLst>
              <a:ext uri="{FF2B5EF4-FFF2-40B4-BE49-F238E27FC236}">
                <a16:creationId xmlns:a16="http://schemas.microsoft.com/office/drawing/2014/main" id="{E14199B9-FFB2-C255-D206-157A41A5C28A}"/>
              </a:ext>
            </a:extLst>
          </p:cNvPr>
          <p:cNvSpPr txBox="1"/>
          <p:nvPr/>
        </p:nvSpPr>
        <p:spPr>
          <a:xfrm>
            <a:off x="1119403" y="1399311"/>
            <a:ext cx="122854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
                <a:ea typeface="+mn-ea"/>
                <a:cs typeface="+mn-cs"/>
              </a:rPr>
              <a:t>Ans(</a:t>
            </a:r>
            <a:r>
              <a:rPr kumimoji="0" lang="en-US" sz="2000" b="0" i="0" u="none" strike="noStrike" kern="1200" cap="none" spc="0" normalizeH="0" baseline="0" noProof="0" dirty="0" err="1">
                <a:ln>
                  <a:noFill/>
                </a:ln>
                <a:solidFill>
                  <a:prstClr val="black"/>
                </a:solidFill>
                <a:effectLst/>
                <a:uLnTx/>
                <a:uFillTx/>
                <a:latin typeface="Arial "/>
                <a:ea typeface="+mn-ea"/>
                <a:cs typeface="+mn-cs"/>
              </a:rPr>
              <a:t>Xm</a:t>
            </a:r>
            <a:r>
              <a:rPr kumimoji="0" lang="en-US" sz="2000" b="0" i="0" u="none" strike="noStrike" kern="1200" cap="none" spc="0" normalizeH="0" baseline="0" noProof="0" dirty="0">
                <a:ln>
                  <a:noFill/>
                </a:ln>
                <a:solidFill>
                  <a:prstClr val="black"/>
                </a:solidFill>
                <a:effectLst/>
                <a:uLnTx/>
                <a:uFillTx/>
                <a:latin typeface="Arial "/>
                <a:ea typeface="+mn-ea"/>
                <a:cs typeface="+mn-cs"/>
              </a:rPr>
              <a:t>)</a:t>
            </a:r>
            <a:endParaRPr kumimoji="0" lang="ru-RU" sz="2000" b="0" i="0" u="none" strike="noStrike" kern="1200" cap="none" spc="0" normalizeH="0" baseline="0" noProof="0" dirty="0">
              <a:ln>
                <a:noFill/>
              </a:ln>
              <a:solidFill>
                <a:prstClr val="black"/>
              </a:solidFill>
              <a:effectLst/>
              <a:uLnTx/>
              <a:uFillTx/>
              <a:latin typeface="Arial "/>
              <a:ea typeface="+mn-ea"/>
              <a:cs typeface="+mn-cs"/>
            </a:endParaRPr>
          </a:p>
        </p:txBody>
      </p:sp>
      <p:sp>
        <p:nvSpPr>
          <p:cNvPr id="8" name="TextBox 7">
            <a:extLst>
              <a:ext uri="{FF2B5EF4-FFF2-40B4-BE49-F238E27FC236}">
                <a16:creationId xmlns:a16="http://schemas.microsoft.com/office/drawing/2014/main" id="{7265E786-CFF4-5735-8359-8D16E9190E6A}"/>
              </a:ext>
            </a:extLst>
          </p:cNvPr>
          <p:cNvSpPr txBox="1"/>
          <p:nvPr/>
        </p:nvSpPr>
        <p:spPr>
          <a:xfrm>
            <a:off x="1255087" y="1843388"/>
            <a:ext cx="10531823"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вычисляет ответ для листа по попавшим в него объектам из обучающей выборки.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Может быть, например:</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 случае задачи классификации — меткой самого частого класса или оценкой дискретного распределения вероятностей классов для объектов, попавших в этот лист;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 случае задачи регрессии — средним, медианой или другой статистикой;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простой моделью. К примеру, листы в дереве, задающем регрессию, могут быть линейными функциями или синусоидами, обученными на данных, попавших в лист.</a:t>
            </a:r>
          </a:p>
        </p:txBody>
      </p:sp>
      <p:sp>
        <p:nvSpPr>
          <p:cNvPr id="10" name="TextBox 9">
            <a:extLst>
              <a:ext uri="{FF2B5EF4-FFF2-40B4-BE49-F238E27FC236}">
                <a16:creationId xmlns:a16="http://schemas.microsoft.com/office/drawing/2014/main" id="{5741559A-89A7-B3DF-3A81-0653D3C7E2C4}"/>
              </a:ext>
            </a:extLst>
          </p:cNvPr>
          <p:cNvSpPr txBox="1"/>
          <p:nvPr/>
        </p:nvSpPr>
        <p:spPr>
          <a:xfrm>
            <a:off x="1977182" y="5765732"/>
            <a:ext cx="88599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Мы будем предполагать, что в каждом листе просто предсказывается константа</a:t>
            </a:r>
          </a:p>
        </p:txBody>
      </p:sp>
    </p:spTree>
    <p:extLst>
      <p:ext uri="{BB962C8B-B14F-4D97-AF65-F5344CB8AC3E}">
        <p14:creationId xmlns:p14="http://schemas.microsoft.com/office/powerpoint/2010/main" val="3755843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76A3913-9FC1-EC1E-D6BB-D447BBEF01A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AEE56495-EECA-3A9E-303B-70F06CDDA64A}"/>
              </a:ext>
            </a:extLst>
          </p:cNvPr>
          <p:cNvSpPr>
            <a:spLocks noGrp="1"/>
          </p:cNvSpPr>
          <p:nvPr>
            <p:ph type="title"/>
          </p:nvPr>
        </p:nvSpPr>
        <p:spPr/>
        <p:txBody>
          <a:bodyPr/>
          <a:lstStyle/>
          <a:p>
            <a:r>
              <a:rPr lang="ru-RU" dirty="0"/>
              <a:t>Функции</a:t>
            </a:r>
          </a:p>
        </p:txBody>
      </p:sp>
      <p:sp>
        <p:nvSpPr>
          <p:cNvPr id="6" name="TextBox 5">
            <a:extLst>
              <a:ext uri="{FF2B5EF4-FFF2-40B4-BE49-F238E27FC236}">
                <a16:creationId xmlns:a16="http://schemas.microsoft.com/office/drawing/2014/main" id="{E9860DE8-AE8D-702A-370A-DB2163021127}"/>
              </a:ext>
            </a:extLst>
          </p:cNvPr>
          <p:cNvSpPr txBox="1"/>
          <p:nvPr/>
        </p:nvSpPr>
        <p:spPr>
          <a:xfrm>
            <a:off x="1002555" y="1434707"/>
            <a:ext cx="148697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
                <a:ea typeface="+mn-ea"/>
                <a:cs typeface="+mn-cs"/>
              </a:rPr>
              <a:t>Stop(</a:t>
            </a:r>
            <a:r>
              <a:rPr kumimoji="0" lang="en-US" sz="2000" b="0" i="0" u="none" strike="noStrike" kern="1200" cap="none" spc="0" normalizeH="0" baseline="0" noProof="0" dirty="0" err="1">
                <a:ln>
                  <a:noFill/>
                </a:ln>
                <a:solidFill>
                  <a:prstClr val="black"/>
                </a:solidFill>
                <a:effectLst/>
                <a:uLnTx/>
                <a:uFillTx/>
                <a:latin typeface="Arial "/>
                <a:ea typeface="+mn-ea"/>
                <a:cs typeface="+mn-cs"/>
              </a:rPr>
              <a:t>Xm</a:t>
            </a:r>
            <a:r>
              <a:rPr kumimoji="0" lang="en-US" sz="2000" b="0" i="0" u="none" strike="noStrike" kern="1200" cap="none" spc="0" normalizeH="0" baseline="0" noProof="0" dirty="0">
                <a:ln>
                  <a:noFill/>
                </a:ln>
                <a:solidFill>
                  <a:prstClr val="black"/>
                </a:solidFill>
                <a:effectLst/>
                <a:uLnTx/>
                <a:uFillTx/>
                <a:latin typeface="Arial "/>
                <a:ea typeface="+mn-ea"/>
                <a:cs typeface="+mn-cs"/>
              </a:rPr>
              <a:t>) </a:t>
            </a:r>
            <a:endParaRPr kumimoji="0" lang="ru-RU" sz="2000" b="0" i="0" u="none" strike="noStrike" kern="1200" cap="none" spc="0" normalizeH="0" baseline="0" noProof="0" dirty="0">
              <a:ln>
                <a:noFill/>
              </a:ln>
              <a:solidFill>
                <a:prstClr val="black"/>
              </a:solidFill>
              <a:effectLst/>
              <a:uLnTx/>
              <a:uFillTx/>
              <a:latin typeface="Arial "/>
              <a:ea typeface="+mn-ea"/>
              <a:cs typeface="+mn-cs"/>
            </a:endParaRPr>
          </a:p>
        </p:txBody>
      </p:sp>
      <p:sp>
        <p:nvSpPr>
          <p:cNvPr id="8" name="TextBox 7">
            <a:extLst>
              <a:ext uri="{FF2B5EF4-FFF2-40B4-BE49-F238E27FC236}">
                <a16:creationId xmlns:a16="http://schemas.microsoft.com/office/drawing/2014/main" id="{6DB9FFCC-6ED7-7B05-B51E-CB8A5B243F4A}"/>
              </a:ext>
            </a:extLst>
          </p:cNvPr>
          <p:cNvSpPr txBox="1"/>
          <p:nvPr/>
        </p:nvSpPr>
        <p:spPr>
          <a:xfrm>
            <a:off x="1343578" y="2043154"/>
            <a:ext cx="10431534"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Критерий остановки. Функция, которая решает, нужно ли продолжать ветвление или пора остановиться.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Это может быть какое-то тривиальное правило: например, остановиться только в тот момент, когда объекты в листе получились достаточно однородными и/или их не слишком много. </a:t>
            </a:r>
          </a:p>
        </p:txBody>
      </p:sp>
    </p:spTree>
    <p:extLst>
      <p:ext uri="{BB962C8B-B14F-4D97-AF65-F5344CB8AC3E}">
        <p14:creationId xmlns:p14="http://schemas.microsoft.com/office/powerpoint/2010/main" val="2776065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76A3913-9FC1-EC1E-D6BB-D447BBEF01A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AEE56495-EECA-3A9E-303B-70F06CDDA64A}"/>
              </a:ext>
            </a:extLst>
          </p:cNvPr>
          <p:cNvSpPr>
            <a:spLocks noGrp="1"/>
          </p:cNvSpPr>
          <p:nvPr>
            <p:ph type="title"/>
          </p:nvPr>
        </p:nvSpPr>
        <p:spPr/>
        <p:txBody>
          <a:bodyPr/>
          <a:lstStyle/>
          <a:p>
            <a:r>
              <a:rPr lang="ru-RU" dirty="0"/>
              <a:t>Функции</a:t>
            </a:r>
          </a:p>
        </p:txBody>
      </p:sp>
      <p:sp>
        <p:nvSpPr>
          <p:cNvPr id="6" name="TextBox 5">
            <a:extLst>
              <a:ext uri="{FF2B5EF4-FFF2-40B4-BE49-F238E27FC236}">
                <a16:creationId xmlns:a16="http://schemas.microsoft.com/office/drawing/2014/main" id="{E9860DE8-AE8D-702A-370A-DB2163021127}"/>
              </a:ext>
            </a:extLst>
          </p:cNvPr>
          <p:cNvSpPr txBox="1"/>
          <p:nvPr/>
        </p:nvSpPr>
        <p:spPr>
          <a:xfrm>
            <a:off x="1002555" y="1434707"/>
            <a:ext cx="408858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
                <a:ea typeface="+mn-ea"/>
                <a:cs typeface="+mn-cs"/>
              </a:rPr>
              <a:t>Branch(</a:t>
            </a:r>
            <a:r>
              <a:rPr kumimoji="0" lang="en-US" sz="2000" b="0" i="0" u="none" strike="noStrike" kern="1200" cap="none" spc="0" normalizeH="0" baseline="0" noProof="0" dirty="0" err="1">
                <a:ln>
                  <a:noFill/>
                </a:ln>
                <a:solidFill>
                  <a:prstClr val="black"/>
                </a:solidFill>
                <a:effectLst/>
                <a:uLnTx/>
                <a:uFillTx/>
                <a:latin typeface="Arial "/>
                <a:ea typeface="+mn-ea"/>
                <a:cs typeface="+mn-cs"/>
              </a:rPr>
              <a:t>Xm,feature,value</a:t>
            </a:r>
            <a:r>
              <a:rPr kumimoji="0" lang="en-US" sz="2000" b="0" i="0" u="none" strike="noStrike" kern="1200" cap="none" spc="0" normalizeH="0" baseline="0" noProof="0" dirty="0">
                <a:ln>
                  <a:noFill/>
                </a:ln>
                <a:solidFill>
                  <a:prstClr val="black"/>
                </a:solidFill>
                <a:effectLst/>
                <a:uLnTx/>
                <a:uFillTx/>
                <a:latin typeface="Arial "/>
                <a:ea typeface="+mn-ea"/>
                <a:cs typeface="+mn-cs"/>
              </a:rPr>
              <a:t>) </a:t>
            </a:r>
            <a:endParaRPr kumimoji="0" lang="ru-RU" sz="2000" b="0" i="0" u="none" strike="noStrike" kern="1200" cap="none" spc="0" normalizeH="0" baseline="0" noProof="0" dirty="0">
              <a:ln>
                <a:noFill/>
              </a:ln>
              <a:solidFill>
                <a:prstClr val="black"/>
              </a:solidFill>
              <a:effectLst/>
              <a:uLnTx/>
              <a:uFillTx/>
              <a:latin typeface="Arial "/>
              <a:ea typeface="+mn-ea"/>
              <a:cs typeface="+mn-cs"/>
            </a:endParaRPr>
          </a:p>
        </p:txBody>
      </p:sp>
      <p:sp>
        <p:nvSpPr>
          <p:cNvPr id="8" name="TextBox 7">
            <a:extLst>
              <a:ext uri="{FF2B5EF4-FFF2-40B4-BE49-F238E27FC236}">
                <a16:creationId xmlns:a16="http://schemas.microsoft.com/office/drawing/2014/main" id="{6DB9FFCC-6ED7-7B05-B51E-CB8A5B243F4A}"/>
              </a:ext>
            </a:extLst>
          </p:cNvPr>
          <p:cNvSpPr txBox="1"/>
          <p:nvPr/>
        </p:nvSpPr>
        <p:spPr>
          <a:xfrm>
            <a:off x="1343578" y="2043154"/>
            <a:ext cx="10431534"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Критерий ветвления. Функция, измеряющая, насколько хорош предлагаемый сплит.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Чаще всего эта функция оценивает, насколько улучшится некоторая финальная метрика качества дерева в случае, если получившиеся два листа будут терминальными, по сравнению с ситуацией, когда сама исходная вершина является листом.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Выбирается такой сплит, который даёт наиболее существенное улучшение. </a:t>
            </a:r>
          </a:p>
        </p:txBody>
      </p:sp>
    </p:spTree>
    <p:extLst>
      <p:ext uri="{BB962C8B-B14F-4D97-AF65-F5344CB8AC3E}">
        <p14:creationId xmlns:p14="http://schemas.microsoft.com/office/powerpoint/2010/main" val="4114835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8E3CE89-93DA-BABA-6F75-1DC368C1679C}"/>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46DF438A-557B-F539-922B-11BCD0D4977B}"/>
              </a:ext>
            </a:extLst>
          </p:cNvPr>
          <p:cNvSpPr>
            <a:spLocks noGrp="1"/>
          </p:cNvSpPr>
          <p:nvPr>
            <p:ph type="title"/>
          </p:nvPr>
        </p:nvSpPr>
        <p:spPr>
          <a:xfrm>
            <a:off x="809116" y="808185"/>
            <a:ext cx="10766648" cy="2666535"/>
          </a:xfrm>
        </p:spPr>
        <p:txBody>
          <a:bodyPr/>
          <a:lstStyle/>
          <a:p>
            <a:r>
              <a:rPr lang="ru-RU" dirty="0"/>
              <a:t>строгой теории, которая бы связывала оптимальность выбора разных вариантов этих функций и разных метрик классификации и регрессии, в общем случае не существует. </a:t>
            </a:r>
            <a:br>
              <a:rPr lang="ru-RU" dirty="0"/>
            </a:br>
            <a:br>
              <a:rPr lang="ru-RU" dirty="0"/>
            </a:br>
            <a:br>
              <a:rPr lang="ru-RU" dirty="0"/>
            </a:br>
            <a:r>
              <a:rPr lang="ru-RU" dirty="0"/>
              <a:t>Однако есть набор интуитивных и хорошо себя зарекомендовавших соображений</a:t>
            </a:r>
          </a:p>
        </p:txBody>
      </p:sp>
    </p:spTree>
    <p:extLst>
      <p:ext uri="{BB962C8B-B14F-4D97-AF65-F5344CB8AC3E}">
        <p14:creationId xmlns:p14="http://schemas.microsoft.com/office/powerpoint/2010/main" val="1906835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ople working on ideas">
            <a:extLst>
              <a:ext uri="{FF2B5EF4-FFF2-40B4-BE49-F238E27FC236}">
                <a16:creationId xmlns:a16="http://schemas.microsoft.com/office/drawing/2014/main" id="{6E015E6A-8A4C-92E1-21F8-DCF5EBCDC99B}"/>
              </a:ext>
            </a:extLst>
          </p:cNvPr>
          <p:cNvPicPr>
            <a:picLocks noChangeAspect="1"/>
          </p:cNvPicPr>
          <p:nvPr/>
        </p:nvPicPr>
        <p:blipFill rotWithShape="1">
          <a:blip r:embed="rId2"/>
          <a:srcRect t="7338" b="6784"/>
          <a:stretch/>
        </p:blipFill>
        <p:spPr>
          <a:xfrm>
            <a:off x="20" y="10"/>
            <a:ext cx="12191980" cy="6857990"/>
          </a:xfrm>
          <a:prstGeom prst="rect">
            <a:avLst/>
          </a:prstGeom>
          <a:noFill/>
        </p:spPr>
      </p:pic>
      <p:sp>
        <p:nvSpPr>
          <p:cNvPr id="4" name="Заголовок 3">
            <a:extLst>
              <a:ext uri="{FF2B5EF4-FFF2-40B4-BE49-F238E27FC236}">
                <a16:creationId xmlns:a16="http://schemas.microsoft.com/office/drawing/2014/main" id="{46DF438A-557B-F539-922B-11BCD0D4977B}"/>
              </a:ext>
            </a:extLst>
          </p:cNvPr>
          <p:cNvSpPr>
            <a:spLocks noGrp="1"/>
          </p:cNvSpPr>
          <p:nvPr>
            <p:ph type="ctrTitle"/>
          </p:nvPr>
        </p:nvSpPr>
        <p:spPr>
          <a:xfrm>
            <a:off x="2520000" y="0"/>
            <a:ext cx="9672000" cy="6857999"/>
          </a:xfrm>
        </p:spPr>
        <p:txBody>
          <a:bodyPr anchor="ctr">
            <a:normAutofit/>
          </a:bodyPr>
          <a:lstStyle/>
          <a:p>
            <a:r>
              <a:rPr lang="ru-RU" dirty="0"/>
              <a:t>Критерии ветвления: общая идея</a:t>
            </a:r>
          </a:p>
        </p:txBody>
      </p:sp>
      <p:sp>
        <p:nvSpPr>
          <p:cNvPr id="3" name="Номер слайда 2">
            <a:extLst>
              <a:ext uri="{FF2B5EF4-FFF2-40B4-BE49-F238E27FC236}">
                <a16:creationId xmlns:a16="http://schemas.microsoft.com/office/drawing/2014/main" id="{C8E3CE89-93DA-BABA-6F75-1DC368C1679C}"/>
              </a:ext>
            </a:extLst>
          </p:cNvPr>
          <p:cNvSpPr>
            <a:spLocks noGrp="1"/>
          </p:cNvSpPr>
          <p:nvPr>
            <p:ph type="sldNum" sz="quarter" idx="11"/>
          </p:nvPr>
        </p:nvSpPr>
        <p:spPr>
          <a:xfrm>
            <a:off x="11575764" y="6241764"/>
            <a:ext cx="270474" cy="270474"/>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EECC7194-A4D0-457B-9D3E-53681723AFF7}" type="slidenum">
              <a:rPr kumimoji="0" lang="ru-RU"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44</a:t>
            </a:fld>
            <a:endParaRPr kumimoji="0" lang="ru-RU"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1955476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Текст 1">
                <a:extLst>
                  <a:ext uri="{FF2B5EF4-FFF2-40B4-BE49-F238E27FC236}">
                    <a16:creationId xmlns:a16="http://schemas.microsoft.com/office/drawing/2014/main" id="{443D2DC8-C334-EA0A-BC03-AEBB95292538}"/>
                  </a:ext>
                </a:extLst>
              </p:cNvPr>
              <p:cNvSpPr>
                <a:spLocks noGrp="1"/>
              </p:cNvSpPr>
              <p:nvPr>
                <p:ph type="body" sz="quarter" idx="12"/>
              </p:nvPr>
            </p:nvSpPr>
            <p:spPr>
              <a:xfrm>
                <a:off x="743207" y="615130"/>
                <a:ext cx="11297376" cy="1107482"/>
              </a:xfrm>
            </p:spPr>
            <p:txBody>
              <a:bodyPr/>
              <a:lstStyle/>
              <a:p>
                <a:r>
                  <a:rPr lang="ru-RU" dirty="0"/>
                  <a:t>Ответы дерева будем кодировать так: </a:t>
                </a:r>
                <a:r>
                  <a:rPr lang="ru-RU" dirty="0" err="1"/>
                  <a:t>c∈R</a:t>
                </a:r>
                <a:r>
                  <a:rPr lang="ru-RU" dirty="0"/>
                  <a:t> — для ответов регрессии и меток класса; для случаев, когда надо ответить дискретным распределением на классах, c∈</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𝑘</m:t>
                        </m:r>
                      </m:sup>
                    </m:sSup>
                  </m:oMath>
                </a14:m>
                <a:r>
                  <a:rPr lang="ru-RU" dirty="0"/>
                  <a:t> будет вектором вероятностей:</a:t>
                </a:r>
              </a:p>
            </p:txBody>
          </p:sp>
        </mc:Choice>
        <mc:Fallback xmlns="">
          <p:sp>
            <p:nvSpPr>
              <p:cNvPr id="2" name="Текст 1">
                <a:extLst>
                  <a:ext uri="{FF2B5EF4-FFF2-40B4-BE49-F238E27FC236}">
                    <a16:creationId xmlns:a16="http://schemas.microsoft.com/office/drawing/2014/main" id="{443D2DC8-C334-EA0A-BC03-AEBB95292538}"/>
                  </a:ext>
                </a:extLst>
              </p:cNvPr>
              <p:cNvSpPr>
                <a:spLocks noGrp="1" noRot="1" noChangeAspect="1" noMove="1" noResize="1" noEditPoints="1" noAdjustHandles="1" noChangeArrowheads="1" noChangeShapeType="1" noTextEdit="1"/>
              </p:cNvSpPr>
              <p:nvPr>
                <p:ph type="body" sz="quarter" idx="12"/>
              </p:nvPr>
            </p:nvSpPr>
            <p:spPr>
              <a:xfrm>
                <a:off x="743207" y="615130"/>
                <a:ext cx="11297376" cy="1107482"/>
              </a:xfrm>
              <a:blipFill>
                <a:blip r:embed="rId2"/>
                <a:stretch>
                  <a:fillRect l="-1511" t="-8791" b="-6593"/>
                </a:stretch>
              </a:blipFill>
            </p:spPr>
            <p:txBody>
              <a:bodyPr/>
              <a:lstStyle/>
              <a:p>
                <a:r>
                  <a:rPr lang="ru-RU">
                    <a:noFill/>
                  </a:rPr>
                  <a:t> </a:t>
                </a:r>
              </a:p>
            </p:txBody>
          </p:sp>
        </mc:Fallback>
      </mc:AlternateContent>
      <p:sp>
        <p:nvSpPr>
          <p:cNvPr id="3" name="Номер слайда 2">
            <a:extLst>
              <a:ext uri="{FF2B5EF4-FFF2-40B4-BE49-F238E27FC236}">
                <a16:creationId xmlns:a16="http://schemas.microsoft.com/office/drawing/2014/main" id="{D3B33448-86F1-FB3A-D5B8-8C8B906B7DED}"/>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pic>
        <p:nvPicPr>
          <p:cNvPr id="6" name="Рисунок 5">
            <a:extLst>
              <a:ext uri="{FF2B5EF4-FFF2-40B4-BE49-F238E27FC236}">
                <a16:creationId xmlns:a16="http://schemas.microsoft.com/office/drawing/2014/main" id="{67B2EAFD-472F-CC90-3509-F6EABD5A8AEE}"/>
              </a:ext>
            </a:extLst>
          </p:cNvPr>
          <p:cNvPicPr>
            <a:picLocks noChangeAspect="1"/>
          </p:cNvPicPr>
          <p:nvPr/>
        </p:nvPicPr>
        <p:blipFill>
          <a:blip r:embed="rId3"/>
          <a:stretch>
            <a:fillRect/>
          </a:stretch>
        </p:blipFill>
        <p:spPr>
          <a:xfrm>
            <a:off x="3877813" y="1660546"/>
            <a:ext cx="4121714" cy="117584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B4A4C63-DF1A-7334-0DD4-4D64F61CCC93}"/>
                  </a:ext>
                </a:extLst>
              </p:cNvPr>
              <p:cNvSpPr txBox="1"/>
              <p:nvPr/>
            </p:nvSpPr>
            <p:spPr>
              <a:xfrm>
                <a:off x="446877" y="3335856"/>
                <a:ext cx="109152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Предположим также, что задана некоторая функция потерь</a:t>
                </a:r>
                <a:r>
                  <a:rPr kumimoji="0" lang="en-US" sz="1800" b="0" i="0" u="none" strike="noStrike" kern="1200" cap="none" spc="0" normalizeH="0" baseline="0" noProof="0" dirty="0">
                    <a:ln>
                      <a:noFill/>
                    </a:ln>
                    <a:solidFill>
                      <a:prstClr val="black"/>
                    </a:solidFill>
                    <a:effectLst/>
                    <a:uLnTx/>
                    <a:uFillTx/>
                    <a:latin typeface="Arial "/>
                    <a:ea typeface="+mn-ea"/>
                    <a:cs typeface="+mn-cs"/>
                  </a:rPr>
                  <a:t>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ru-RU" sz="1800" b="0" i="0" u="none" strike="noStrike" kern="1200" cap="none" spc="0" normalizeH="0" baseline="0" noProof="0" dirty="0">
                    <a:ln>
                      <a:noFill/>
                    </a:ln>
                    <a:solidFill>
                      <a:prstClr val="black"/>
                    </a:solidFill>
                    <a:effectLst/>
                    <a:uLnTx/>
                    <a:uFillTx/>
                    <a:latin typeface="Arial "/>
                    <a:ea typeface="+mn-ea"/>
                    <a:cs typeface="+mn-cs"/>
                  </a:rPr>
                  <a:t>.</a:t>
                </a:r>
              </a:p>
            </p:txBody>
          </p:sp>
        </mc:Choice>
        <mc:Fallback xmlns="">
          <p:sp>
            <p:nvSpPr>
              <p:cNvPr id="9" name="TextBox 8">
                <a:extLst>
                  <a:ext uri="{FF2B5EF4-FFF2-40B4-BE49-F238E27FC236}">
                    <a16:creationId xmlns:a16="http://schemas.microsoft.com/office/drawing/2014/main" id="{6B4A4C63-DF1A-7334-0DD4-4D64F61CCC93}"/>
                  </a:ext>
                </a:extLst>
              </p:cNvPr>
              <p:cNvSpPr txBox="1">
                <a:spLocks noRot="1" noChangeAspect="1" noMove="1" noResize="1" noEditPoints="1" noAdjustHandles="1" noChangeArrowheads="1" noChangeShapeType="1" noTextEdit="1"/>
              </p:cNvSpPr>
              <p:nvPr/>
            </p:nvSpPr>
            <p:spPr>
              <a:xfrm>
                <a:off x="446877" y="3335856"/>
                <a:ext cx="10915280" cy="369332"/>
              </a:xfrm>
              <a:prstGeom prst="rect">
                <a:avLst/>
              </a:prstGeom>
              <a:blipFill>
                <a:blip r:embed="rId4"/>
                <a:stretch>
                  <a:fillRect l="-447"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9D5089-7793-7D04-2269-BCCE808646B6}"/>
                  </a:ext>
                </a:extLst>
              </p:cNvPr>
              <p:cNvSpPr txBox="1"/>
              <p:nvPr/>
            </p:nvSpPr>
            <p:spPr>
              <a:xfrm>
                <a:off x="446877" y="4255412"/>
                <a:ext cx="1104506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 момент, когда мы ищем оптимальный сплит</a:t>
                </a:r>
                <a:r>
                  <a:rPr kumimoji="0" lang="en-US" sz="1800" b="0" i="0" u="none" strike="noStrike" kern="1200" cap="none" spc="0" normalizeH="0" baseline="0" noProof="0" dirty="0">
                    <a:ln>
                      <a:noFill/>
                    </a:ln>
                    <a:solidFill>
                      <a:prstClr val="black"/>
                    </a:solidFill>
                    <a:effectLst/>
                    <a:uLnTx/>
                    <a:uFillTx/>
                    <a:latin typeface="Arial "/>
                    <a:ea typeface="+mn-ea"/>
                    <a:cs typeface="+mn-cs"/>
                  </a:rPr>
                  <a: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sub>
                    </m:sSub>
                  </m:oMath>
                </a14:m>
                <a:r>
                  <a:rPr kumimoji="0" lang="ru-RU" sz="1800" b="0" i="0" u="none" strike="noStrike" kern="1200" cap="none" spc="0" normalizeH="0" baseline="0" noProof="0" dirty="0">
                    <a:ln>
                      <a:noFill/>
                    </a:ln>
                    <a:solidFill>
                      <a:prstClr val="black"/>
                    </a:solidFill>
                    <a:effectLst/>
                    <a:uLnTx/>
                    <a:uFillTx/>
                    <a:latin typeface="Arial "/>
                    <a:ea typeface="+mn-ea"/>
                    <a:cs typeface="+mn-cs"/>
                  </a:rPr>
                  <a:t> мы можем вычислить для объектов из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sub>
                    </m:sSub>
                  </m:oMath>
                </a14:m>
                <a:r>
                  <a:rPr kumimoji="0" lang="ru-RU" sz="1800" b="0" i="0" u="none" strike="noStrike" kern="1200" cap="none" spc="0" normalizeH="0" baseline="0" noProof="0" dirty="0">
                    <a:ln>
                      <a:noFill/>
                    </a:ln>
                    <a:solidFill>
                      <a:prstClr val="black"/>
                    </a:solidFill>
                    <a:effectLst/>
                    <a:uLnTx/>
                    <a:uFillTx/>
                    <a:latin typeface="Arial "/>
                    <a:ea typeface="+mn-ea"/>
                    <a:cs typeface="+mn-cs"/>
                  </a:rPr>
                  <a:t> тот константный </a:t>
                </a:r>
                <a:r>
                  <a:rPr kumimoji="0" lang="ru-RU" sz="1800" b="0" i="0" u="none" strike="noStrike" kern="1200" cap="none" spc="0" normalizeH="0" baseline="0" noProof="0" dirty="0" err="1">
                    <a:ln>
                      <a:noFill/>
                    </a:ln>
                    <a:solidFill>
                      <a:prstClr val="black"/>
                    </a:solidFill>
                    <a:effectLst/>
                    <a:uLnTx/>
                    <a:uFillTx/>
                    <a:latin typeface="Arial "/>
                    <a:ea typeface="+mn-ea"/>
                    <a:cs typeface="+mn-cs"/>
                  </a:rPr>
                  <a:t>таргет</a:t>
                </a:r>
                <a:r>
                  <a:rPr kumimoji="0" lang="ru-RU" sz="1800" b="0" i="0" u="none" strike="noStrike" kern="1200" cap="none" spc="0" normalizeH="0" baseline="0" noProof="0" dirty="0">
                    <a:ln>
                      <a:noFill/>
                    </a:ln>
                    <a:solidFill>
                      <a:prstClr val="black"/>
                    </a:solidFill>
                    <a:effectLst/>
                    <a:uLnTx/>
                    <a:uFillTx/>
                    <a:latin typeface="Arial "/>
                    <a:ea typeface="+mn-ea"/>
                    <a:cs typeface="+mn-cs"/>
                  </a:rPr>
                  <a:t> </a:t>
                </a:r>
                <a:r>
                  <a:rPr kumimoji="0" lang="ru-RU" sz="1800" b="0" i="1" u="none" strike="noStrike" kern="1200" cap="none" spc="0" normalizeH="0" baseline="0" noProof="0" dirty="0">
                    <a:ln>
                      <a:noFill/>
                    </a:ln>
                    <a:solidFill>
                      <a:prstClr val="black"/>
                    </a:solidFill>
                    <a:effectLst/>
                    <a:uLnTx/>
                    <a:uFillTx/>
                    <a:latin typeface="Arial "/>
                    <a:ea typeface="+mn-ea"/>
                    <a:cs typeface="+mn-cs"/>
                  </a:rPr>
                  <a:t>c</a:t>
                </a:r>
                <a:r>
                  <a:rPr kumimoji="0" lang="ru-RU" sz="1800" b="0" i="0" u="none" strike="noStrike" kern="1200" cap="none" spc="0" normalizeH="0" baseline="0" noProof="0" dirty="0">
                    <a:ln>
                      <a:noFill/>
                    </a:ln>
                    <a:solidFill>
                      <a:prstClr val="black"/>
                    </a:solidFill>
                    <a:effectLst/>
                    <a:uLnTx/>
                    <a:uFillTx/>
                    <a:latin typeface="Arial "/>
                    <a:ea typeface="+mn-ea"/>
                    <a:cs typeface="+mn-cs"/>
                  </a:rPr>
                  <a:t>, которые предсказало бы дерево, будь текущая вершина терминальной, и связанное с ними значение исходного функционала качества </a:t>
                </a:r>
                <a:r>
                  <a:rPr kumimoji="0" lang="ru-RU" sz="1800" b="0" i="1" u="none" strike="noStrike" kern="1200" cap="none" spc="0" normalizeH="0" baseline="0" noProof="0" dirty="0">
                    <a:ln>
                      <a:noFill/>
                    </a:ln>
                    <a:solidFill>
                      <a:prstClr val="black"/>
                    </a:solidFill>
                    <a:effectLst/>
                    <a:uLnTx/>
                    <a:uFillTx/>
                    <a:latin typeface="Arial "/>
                    <a:ea typeface="+mn-ea"/>
                    <a:cs typeface="+mn-cs"/>
                  </a:rPr>
                  <a:t>L</a:t>
                </a:r>
                <a:r>
                  <a:rPr kumimoji="0" lang="ru-RU" sz="1800" b="0" i="0" u="none" strike="noStrike" kern="1200" cap="none" spc="0" normalizeH="0" baseline="0" noProof="0" dirty="0">
                    <a:ln>
                      <a:noFill/>
                    </a:ln>
                    <a:solidFill>
                      <a:prstClr val="black"/>
                    </a:solidFill>
                    <a:effectLst/>
                    <a:uLnTx/>
                    <a:uFillTx/>
                    <a:latin typeface="Arial "/>
                    <a:ea typeface="+mn-ea"/>
                    <a:cs typeface="+mn-cs"/>
                  </a:rPr>
                  <a:t>. </a:t>
                </a:r>
                <a:endParaRPr kumimoji="0" lang="en-US"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А именно — константа </a:t>
                </a:r>
                <a:r>
                  <a:rPr kumimoji="0" lang="ru-RU" sz="1800" b="0" i="1" u="none" strike="noStrike" kern="1200" cap="none" spc="0" normalizeH="0" baseline="0" noProof="0" dirty="0">
                    <a:ln>
                      <a:noFill/>
                    </a:ln>
                    <a:solidFill>
                      <a:prstClr val="black"/>
                    </a:solidFill>
                    <a:effectLst/>
                    <a:uLnTx/>
                    <a:uFillTx/>
                    <a:latin typeface="Arial "/>
                    <a:ea typeface="+mn-ea"/>
                    <a:cs typeface="+mn-cs"/>
                  </a:rPr>
                  <a:t>c</a:t>
                </a:r>
                <a:r>
                  <a:rPr kumimoji="0" lang="ru-RU" sz="1800" b="0" i="0" u="none" strike="noStrike" kern="1200" cap="none" spc="0" normalizeH="0" baseline="0" noProof="0" dirty="0">
                    <a:ln>
                      <a:noFill/>
                    </a:ln>
                    <a:solidFill>
                      <a:prstClr val="black"/>
                    </a:solidFill>
                    <a:effectLst/>
                    <a:uLnTx/>
                    <a:uFillTx/>
                    <a:latin typeface="Arial "/>
                    <a:ea typeface="+mn-ea"/>
                    <a:cs typeface="+mn-cs"/>
                  </a:rPr>
                  <a:t> должна минимизировать среднее значение функции потерь:</a:t>
                </a:r>
              </a:p>
            </p:txBody>
          </p:sp>
        </mc:Choice>
        <mc:Fallback xmlns="">
          <p:sp>
            <p:nvSpPr>
              <p:cNvPr id="12" name="TextBox 11">
                <a:extLst>
                  <a:ext uri="{FF2B5EF4-FFF2-40B4-BE49-F238E27FC236}">
                    <a16:creationId xmlns:a16="http://schemas.microsoft.com/office/drawing/2014/main" id="{AF9D5089-7793-7D04-2269-BCCE808646B6}"/>
                  </a:ext>
                </a:extLst>
              </p:cNvPr>
              <p:cNvSpPr txBox="1">
                <a:spLocks noRot="1" noChangeAspect="1" noMove="1" noResize="1" noEditPoints="1" noAdjustHandles="1" noChangeArrowheads="1" noChangeShapeType="1" noTextEdit="1"/>
              </p:cNvSpPr>
              <p:nvPr/>
            </p:nvSpPr>
            <p:spPr>
              <a:xfrm>
                <a:off x="446877" y="4255412"/>
                <a:ext cx="11045066" cy="1200329"/>
              </a:xfrm>
              <a:prstGeom prst="rect">
                <a:avLst/>
              </a:prstGeom>
              <a:blipFill>
                <a:blip r:embed="rId5"/>
                <a:stretch>
                  <a:fillRect l="-442" t="-2538" r="-662" b="-7107"/>
                </a:stretch>
              </a:blipFill>
            </p:spPr>
            <p:txBody>
              <a:bodyPr/>
              <a:lstStyle/>
              <a:p>
                <a:r>
                  <a:rPr lang="ru-RU">
                    <a:noFill/>
                  </a:rPr>
                  <a:t> </a:t>
                </a:r>
              </a:p>
            </p:txBody>
          </p:sp>
        </mc:Fallback>
      </mc:AlternateContent>
      <p:pic>
        <p:nvPicPr>
          <p:cNvPr id="14" name="Рисунок 13">
            <a:extLst>
              <a:ext uri="{FF2B5EF4-FFF2-40B4-BE49-F238E27FC236}">
                <a16:creationId xmlns:a16="http://schemas.microsoft.com/office/drawing/2014/main" id="{AA0978DD-D2AA-F265-F81F-54F6DE04F5A7}"/>
              </a:ext>
            </a:extLst>
          </p:cNvPr>
          <p:cNvPicPr>
            <a:picLocks noChangeAspect="1"/>
          </p:cNvPicPr>
          <p:nvPr/>
        </p:nvPicPr>
        <p:blipFill>
          <a:blip r:embed="rId6"/>
          <a:stretch>
            <a:fillRect/>
          </a:stretch>
        </p:blipFill>
        <p:spPr>
          <a:xfrm>
            <a:off x="4679310" y="5479594"/>
            <a:ext cx="2833379" cy="1052742"/>
          </a:xfrm>
          <a:prstGeom prst="rect">
            <a:avLst/>
          </a:prstGeom>
        </p:spPr>
      </p:pic>
    </p:spTree>
    <p:extLst>
      <p:ext uri="{BB962C8B-B14F-4D97-AF65-F5344CB8AC3E}">
        <p14:creationId xmlns:p14="http://schemas.microsoft.com/office/powerpoint/2010/main" val="2310517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668D6F9-1D78-AF27-86FF-6A6C5FC95D5F}"/>
              </a:ext>
            </a:extLst>
          </p:cNvPr>
          <p:cNvSpPr>
            <a:spLocks noGrp="1"/>
          </p:cNvSpPr>
          <p:nvPr>
            <p:ph type="body" sz="quarter" idx="12"/>
          </p:nvPr>
        </p:nvSpPr>
        <p:spPr/>
        <p:txBody>
          <a:bodyPr/>
          <a:lstStyle/>
          <a:p>
            <a:r>
              <a:rPr lang="ru-RU" dirty="0"/>
              <a:t>Оптимальное значение этой величины</a:t>
            </a:r>
          </a:p>
        </p:txBody>
      </p:sp>
      <p:sp>
        <p:nvSpPr>
          <p:cNvPr id="3" name="Номер слайда 2">
            <a:extLst>
              <a:ext uri="{FF2B5EF4-FFF2-40B4-BE49-F238E27FC236}">
                <a16:creationId xmlns:a16="http://schemas.microsoft.com/office/drawing/2014/main" id="{CB16EFD1-5FBB-028B-FC7C-194DB11DEEA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46</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AE0B84FB-6DF0-F43C-916F-AAD1F29F58FC}"/>
              </a:ext>
            </a:extLst>
          </p:cNvPr>
          <p:cNvSpPr>
            <a:spLocks noGrp="1"/>
          </p:cNvSpPr>
          <p:nvPr>
            <p:ph type="title"/>
          </p:nvPr>
        </p:nvSpPr>
        <p:spPr/>
        <p:txBody>
          <a:bodyPr/>
          <a:lstStyle/>
          <a:p>
            <a:r>
              <a:rPr lang="ru-RU" dirty="0"/>
              <a:t>Информативность</a:t>
            </a:r>
            <a:r>
              <a:rPr lang="en-US" dirty="0"/>
              <a:t> (impurity)</a:t>
            </a:r>
            <a:endParaRPr lang="ru-RU" dirty="0"/>
          </a:p>
        </p:txBody>
      </p:sp>
      <p:pic>
        <p:nvPicPr>
          <p:cNvPr id="6" name="Рисунок 5">
            <a:extLst>
              <a:ext uri="{FF2B5EF4-FFF2-40B4-BE49-F238E27FC236}">
                <a16:creationId xmlns:a16="http://schemas.microsoft.com/office/drawing/2014/main" id="{4847664B-86EF-C2F5-BD4A-CA48AB6BCC10}"/>
              </a:ext>
            </a:extLst>
          </p:cNvPr>
          <p:cNvPicPr>
            <a:picLocks noChangeAspect="1"/>
          </p:cNvPicPr>
          <p:nvPr/>
        </p:nvPicPr>
        <p:blipFill>
          <a:blip r:embed="rId2"/>
          <a:stretch>
            <a:fillRect/>
          </a:stretch>
        </p:blipFill>
        <p:spPr>
          <a:xfrm>
            <a:off x="2414587" y="2595562"/>
            <a:ext cx="7362825" cy="1666875"/>
          </a:xfrm>
          <a:prstGeom prst="rect">
            <a:avLst/>
          </a:prstGeom>
        </p:spPr>
      </p:pic>
      <p:sp>
        <p:nvSpPr>
          <p:cNvPr id="8" name="TextBox 7">
            <a:extLst>
              <a:ext uri="{FF2B5EF4-FFF2-40B4-BE49-F238E27FC236}">
                <a16:creationId xmlns:a16="http://schemas.microsoft.com/office/drawing/2014/main" id="{C0BE6E4E-E378-F221-22B9-932AFE6421E1}"/>
              </a:ext>
            </a:extLst>
          </p:cNvPr>
          <p:cNvSpPr txBox="1"/>
          <p:nvPr/>
        </p:nvSpPr>
        <p:spPr>
          <a:xfrm>
            <a:off x="1250663" y="5169047"/>
            <a:ext cx="99345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Чем она ниже, тем лучше объекты в листе можно приблизить константным значением.</a:t>
            </a:r>
          </a:p>
        </p:txBody>
      </p:sp>
    </p:spTree>
    <p:extLst>
      <p:ext uri="{BB962C8B-B14F-4D97-AF65-F5344CB8AC3E}">
        <p14:creationId xmlns:p14="http://schemas.microsoft.com/office/powerpoint/2010/main" val="759924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Текст 1">
                <a:extLst>
                  <a:ext uri="{FF2B5EF4-FFF2-40B4-BE49-F238E27FC236}">
                    <a16:creationId xmlns:a16="http://schemas.microsoft.com/office/drawing/2014/main" id="{D668D6F9-1D78-AF27-86FF-6A6C5FC95D5F}"/>
                  </a:ext>
                </a:extLst>
              </p:cNvPr>
              <p:cNvSpPr>
                <a:spLocks noGrp="1"/>
              </p:cNvSpPr>
              <p:nvPr>
                <p:ph type="body" sz="quarter" idx="12"/>
              </p:nvPr>
            </p:nvSpPr>
            <p:spPr>
              <a:xfrm>
                <a:off x="684213" y="1405642"/>
                <a:ext cx="11162025" cy="1148779"/>
              </a:xfrm>
            </p:spPr>
            <p:txBody>
              <a:bodyPr/>
              <a:lstStyle/>
              <a:p>
                <a:r>
                  <a:rPr lang="ru-RU" dirty="0"/>
                  <a:t>Пусть, как и выше,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𝑙</m:t>
                        </m:r>
                      </m:sub>
                    </m:sSub>
                  </m:oMath>
                </a14:m>
                <a:r>
                  <a:rPr lang="ru-RU" dirty="0"/>
                  <a:t> — множество объектов, попавших в левую вершину, а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𝑟</m:t>
                        </m:r>
                      </m:sub>
                    </m:sSub>
                  </m:oMath>
                </a14:m>
                <a:r>
                  <a:rPr lang="ru-RU" dirty="0"/>
                  <a:t> — в правую; пусть также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i="1">
                            <a:latin typeface="Cambria Math" panose="02040503050406030204" pitchFamily="18" charset="0"/>
                          </a:rPr>
                          <m:t>𝑙</m:t>
                        </m:r>
                      </m:sub>
                    </m:sSub>
                  </m:oMath>
                </a14:m>
                <a:r>
                  <a:rPr lang="ru-RU" dirty="0"/>
                  <a:t> и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i="1">
                            <a:latin typeface="Cambria Math" panose="02040503050406030204" pitchFamily="18" charset="0"/>
                          </a:rPr>
                          <m:t>𝑟</m:t>
                        </m:r>
                      </m:sub>
                    </m:sSub>
                  </m:oMath>
                </a14:m>
                <a:r>
                  <a:rPr lang="ru-RU" dirty="0"/>
                  <a:t> — константы, которые предсказываются в этих вершинах. Тогда функция потерь для всего пня в целом будет равна</a:t>
                </a:r>
                <a:r>
                  <a:rPr lang="en-US" dirty="0"/>
                  <a:t>:</a:t>
                </a:r>
                <a:endParaRPr lang="ru-RU" dirty="0"/>
              </a:p>
            </p:txBody>
          </p:sp>
        </mc:Choice>
        <mc:Fallback xmlns="">
          <p:sp>
            <p:nvSpPr>
              <p:cNvPr id="2" name="Текст 1">
                <a:extLst>
                  <a:ext uri="{FF2B5EF4-FFF2-40B4-BE49-F238E27FC236}">
                    <a16:creationId xmlns:a16="http://schemas.microsoft.com/office/drawing/2014/main" id="{D668D6F9-1D78-AF27-86FF-6A6C5FC95D5F}"/>
                  </a:ext>
                </a:extLst>
              </p:cNvPr>
              <p:cNvSpPr>
                <a:spLocks noGrp="1" noRot="1" noChangeAspect="1" noMove="1" noResize="1" noEditPoints="1" noAdjustHandles="1" noChangeArrowheads="1" noChangeShapeType="1" noTextEdit="1"/>
              </p:cNvSpPr>
              <p:nvPr>
                <p:ph type="body" sz="quarter" idx="12"/>
              </p:nvPr>
            </p:nvSpPr>
            <p:spPr>
              <a:xfrm>
                <a:off x="684213" y="1405642"/>
                <a:ext cx="11162025" cy="1148779"/>
              </a:xfrm>
              <a:blipFill>
                <a:blip r:embed="rId2"/>
                <a:stretch>
                  <a:fillRect l="-1529" t="-8511" r="-1311" b="-2660"/>
                </a:stretch>
              </a:blipFill>
            </p:spPr>
            <p:txBody>
              <a:bodyPr/>
              <a:lstStyle/>
              <a:p>
                <a:r>
                  <a:rPr lang="ru-RU">
                    <a:noFill/>
                  </a:rPr>
                  <a:t> </a:t>
                </a:r>
              </a:p>
            </p:txBody>
          </p:sp>
        </mc:Fallback>
      </mc:AlternateContent>
      <p:sp>
        <p:nvSpPr>
          <p:cNvPr id="3" name="Номер слайда 2">
            <a:extLst>
              <a:ext uri="{FF2B5EF4-FFF2-40B4-BE49-F238E27FC236}">
                <a16:creationId xmlns:a16="http://schemas.microsoft.com/office/drawing/2014/main" id="{CB16EFD1-5FBB-028B-FC7C-194DB11DEEA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AE0B84FB-6DF0-F43C-916F-AAD1F29F58FC}"/>
              </a:ext>
            </a:extLst>
          </p:cNvPr>
          <p:cNvSpPr>
            <a:spLocks noGrp="1"/>
          </p:cNvSpPr>
          <p:nvPr>
            <p:ph type="title"/>
          </p:nvPr>
        </p:nvSpPr>
        <p:spPr/>
        <p:txBody>
          <a:bodyPr/>
          <a:lstStyle/>
          <a:p>
            <a:r>
              <a:rPr lang="ru-RU" dirty="0"/>
              <a:t>Информативность решающего пня</a:t>
            </a:r>
          </a:p>
        </p:txBody>
      </p:sp>
      <p:pic>
        <p:nvPicPr>
          <p:cNvPr id="6" name="Рисунок 5">
            <a:extLst>
              <a:ext uri="{FF2B5EF4-FFF2-40B4-BE49-F238E27FC236}">
                <a16:creationId xmlns:a16="http://schemas.microsoft.com/office/drawing/2014/main" id="{6B6F1CC6-DDEB-75AF-F51F-2FBF1095E0C7}"/>
              </a:ext>
            </a:extLst>
          </p:cNvPr>
          <p:cNvPicPr>
            <a:picLocks noChangeAspect="1"/>
          </p:cNvPicPr>
          <p:nvPr/>
        </p:nvPicPr>
        <p:blipFill>
          <a:blip r:embed="rId3"/>
          <a:stretch>
            <a:fillRect/>
          </a:stretch>
        </p:blipFill>
        <p:spPr>
          <a:xfrm>
            <a:off x="4189371" y="2827512"/>
            <a:ext cx="5131813" cy="1431822"/>
          </a:xfrm>
          <a:prstGeom prst="rect">
            <a:avLst/>
          </a:prstGeom>
        </p:spPr>
      </p:pic>
      <p:sp>
        <p:nvSpPr>
          <p:cNvPr id="8" name="TextBox 7">
            <a:extLst>
              <a:ext uri="{FF2B5EF4-FFF2-40B4-BE49-F238E27FC236}">
                <a16:creationId xmlns:a16="http://schemas.microsoft.com/office/drawing/2014/main" id="{4E55E2C8-D559-D0CD-2E65-B42DDF0D74F3}"/>
              </a:ext>
            </a:extLst>
          </p:cNvPr>
          <p:cNvSpPr txBox="1"/>
          <p:nvPr/>
        </p:nvSpPr>
        <p:spPr>
          <a:xfrm>
            <a:off x="575703" y="5278273"/>
            <a:ext cx="104206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Вопрос</a:t>
            </a:r>
            <a:r>
              <a:rPr kumimoji="0" lang="en-US" sz="1800" b="1" i="0" u="none" strike="noStrike" kern="1200" cap="none" spc="0" normalizeH="0" baseline="0" noProof="0" dirty="0">
                <a:ln>
                  <a:noFill/>
                </a:ln>
                <a:solidFill>
                  <a:prstClr val="black"/>
                </a:solidFill>
                <a:effectLst/>
                <a:uLnTx/>
                <a:uFillTx/>
                <a:latin typeface="Arial "/>
                <a:ea typeface="+mn-ea"/>
                <a:cs typeface="+mn-cs"/>
              </a:rPr>
              <a:t>?</a:t>
            </a:r>
            <a:r>
              <a:rPr kumimoji="0" lang="ru-RU" sz="1800" b="1" i="0" u="none" strike="noStrike" kern="1200" cap="none" spc="0" normalizeH="0" baseline="0" noProof="0" dirty="0">
                <a:ln>
                  <a:noFill/>
                </a:ln>
                <a:solidFill>
                  <a:prstClr val="black"/>
                </a:solidFill>
                <a:effectLst/>
                <a:uLnTx/>
                <a:uFillTx/>
                <a:latin typeface="Arial "/>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Как информативность решающего пня связана с информативностью его двух листьев?</a:t>
            </a:r>
          </a:p>
        </p:txBody>
      </p:sp>
    </p:spTree>
    <p:extLst>
      <p:ext uri="{BB962C8B-B14F-4D97-AF65-F5344CB8AC3E}">
        <p14:creationId xmlns:p14="http://schemas.microsoft.com/office/powerpoint/2010/main" val="3622049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7ADE377-14FC-7506-BAE7-4ED8E22366D4}"/>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1FF98D15-391B-2238-56F8-7763FB54BBFE}"/>
              </a:ext>
            </a:extLst>
          </p:cNvPr>
          <p:cNvSpPr>
            <a:spLocks noGrp="1"/>
          </p:cNvSpPr>
          <p:nvPr>
            <p:ph type="title"/>
          </p:nvPr>
        </p:nvSpPr>
        <p:spPr>
          <a:xfrm>
            <a:off x="554215" y="696099"/>
            <a:ext cx="10577868" cy="370166"/>
          </a:xfrm>
        </p:spPr>
        <p:txBody>
          <a:bodyPr/>
          <a:lstStyle/>
          <a:p>
            <a:r>
              <a:rPr lang="ru-RU" b="1" dirty="0"/>
              <a:t>Как информативность решающего пня связана с информативностью его двух листьев?</a:t>
            </a:r>
            <a:br>
              <a:rPr lang="ru-RU" b="1" dirty="0"/>
            </a:br>
            <a:endParaRPr lang="ru-RU" dirty="0"/>
          </a:p>
        </p:txBody>
      </p:sp>
      <p:pic>
        <p:nvPicPr>
          <p:cNvPr id="6" name="Рисунок 5">
            <a:extLst>
              <a:ext uri="{FF2B5EF4-FFF2-40B4-BE49-F238E27FC236}">
                <a16:creationId xmlns:a16="http://schemas.microsoft.com/office/drawing/2014/main" id="{D40BD7F2-7D84-DB25-9FDA-B20DEB341234}"/>
              </a:ext>
            </a:extLst>
          </p:cNvPr>
          <p:cNvPicPr>
            <a:picLocks noChangeAspect="1"/>
          </p:cNvPicPr>
          <p:nvPr/>
        </p:nvPicPr>
        <p:blipFill>
          <a:blip r:embed="rId2"/>
          <a:stretch>
            <a:fillRect/>
          </a:stretch>
        </p:blipFill>
        <p:spPr>
          <a:xfrm>
            <a:off x="2518534" y="1775702"/>
            <a:ext cx="6507479" cy="194091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E9291A-8A49-7EE2-52EA-67246AA7D135}"/>
                  </a:ext>
                </a:extLst>
              </p:cNvPr>
              <p:cNvSpPr txBox="1"/>
              <p:nvPr/>
            </p:nvSpPr>
            <p:spPr>
              <a:xfrm>
                <a:off x="440978" y="4042493"/>
                <a:ext cx="1140526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Эта сумма будет минимальна при оптимальном выборе констант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sub>
                    </m:sSub>
                  </m:oMath>
                </a14:m>
                <a:r>
                  <a:rPr kumimoji="0" lang="ru-RU" sz="1800" b="0" i="0" u="none" strike="noStrike" kern="1200" cap="none" spc="0" normalizeH="0" baseline="0" noProof="0" dirty="0">
                    <a:ln>
                      <a:noFill/>
                    </a:ln>
                    <a:solidFill>
                      <a:prstClr val="black"/>
                    </a:solidFill>
                    <a:effectLst/>
                    <a:uLnTx/>
                    <a:uFillTx/>
                    <a:latin typeface="Arial "/>
                    <a:ea typeface="+mn-ea"/>
                    <a:cs typeface="+mn-cs"/>
                  </a:rPr>
                  <a:t> и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sub>
                    </m:sSub>
                  </m:oMath>
                </a14:m>
                <a:r>
                  <a:rPr kumimoji="0" lang="ru-RU" sz="1800" b="0" i="0" u="none" strike="noStrike" kern="1200" cap="none" spc="0" normalizeH="0" baseline="0" noProof="0" dirty="0">
                    <a:ln>
                      <a:noFill/>
                    </a:ln>
                    <a:solidFill>
                      <a:prstClr val="black"/>
                    </a:solidFill>
                    <a:effectLst/>
                    <a:uLnTx/>
                    <a:uFillTx/>
                    <a:latin typeface="Arial "/>
                    <a:ea typeface="+mn-ea"/>
                    <a:cs typeface="+mn-cs"/>
                  </a:rPr>
                  <a:t>, и информативность пня будет равна</a:t>
                </a:r>
              </a:p>
            </p:txBody>
          </p:sp>
        </mc:Choice>
        <mc:Fallback xmlns="">
          <p:sp>
            <p:nvSpPr>
              <p:cNvPr id="9" name="TextBox 8">
                <a:extLst>
                  <a:ext uri="{FF2B5EF4-FFF2-40B4-BE49-F238E27FC236}">
                    <a16:creationId xmlns:a16="http://schemas.microsoft.com/office/drawing/2014/main" id="{E2E9291A-8A49-7EE2-52EA-67246AA7D135}"/>
                  </a:ext>
                </a:extLst>
              </p:cNvPr>
              <p:cNvSpPr txBox="1">
                <a:spLocks noRot="1" noChangeAspect="1" noMove="1" noResize="1" noEditPoints="1" noAdjustHandles="1" noChangeArrowheads="1" noChangeShapeType="1" noTextEdit="1"/>
              </p:cNvSpPr>
              <p:nvPr/>
            </p:nvSpPr>
            <p:spPr>
              <a:xfrm>
                <a:off x="440978" y="4042493"/>
                <a:ext cx="11405260" cy="646331"/>
              </a:xfrm>
              <a:prstGeom prst="rect">
                <a:avLst/>
              </a:prstGeom>
              <a:blipFill>
                <a:blip r:embed="rId3"/>
                <a:stretch>
                  <a:fillRect l="-428" t="-4717" b="-14151"/>
                </a:stretch>
              </a:blipFill>
            </p:spPr>
            <p:txBody>
              <a:bodyPr/>
              <a:lstStyle/>
              <a:p>
                <a:r>
                  <a:rPr lang="ru-RU">
                    <a:noFill/>
                  </a:rPr>
                  <a:t> </a:t>
                </a:r>
              </a:p>
            </p:txBody>
          </p:sp>
        </mc:Fallback>
      </mc:AlternateContent>
      <p:pic>
        <p:nvPicPr>
          <p:cNvPr id="11" name="Рисунок 10">
            <a:extLst>
              <a:ext uri="{FF2B5EF4-FFF2-40B4-BE49-F238E27FC236}">
                <a16:creationId xmlns:a16="http://schemas.microsoft.com/office/drawing/2014/main" id="{16F1D7E3-EF8D-7A94-AA54-B4E94F19F524}"/>
              </a:ext>
            </a:extLst>
          </p:cNvPr>
          <p:cNvPicPr>
            <a:picLocks noChangeAspect="1"/>
          </p:cNvPicPr>
          <p:nvPr/>
        </p:nvPicPr>
        <p:blipFill>
          <a:blip r:embed="rId4"/>
          <a:stretch>
            <a:fillRect/>
          </a:stretch>
        </p:blipFill>
        <p:spPr>
          <a:xfrm>
            <a:off x="3840234" y="4905325"/>
            <a:ext cx="4259580" cy="1256576"/>
          </a:xfrm>
          <a:prstGeom prst="rect">
            <a:avLst/>
          </a:prstGeom>
        </p:spPr>
      </p:pic>
    </p:spTree>
    <p:extLst>
      <p:ext uri="{BB962C8B-B14F-4D97-AF65-F5344CB8AC3E}">
        <p14:creationId xmlns:p14="http://schemas.microsoft.com/office/powerpoint/2010/main" val="1657438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B16EFD1-5FBB-028B-FC7C-194DB11DEEA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AE0B84FB-6DF0-F43C-916F-AAD1F29F58FC}"/>
              </a:ext>
            </a:extLst>
          </p:cNvPr>
          <p:cNvSpPr>
            <a:spLocks noGrp="1"/>
          </p:cNvSpPr>
          <p:nvPr>
            <p:ph type="title"/>
          </p:nvPr>
        </p:nvSpPr>
        <p:spPr/>
        <p:txBody>
          <a:bodyPr/>
          <a:lstStyle/>
          <a:p>
            <a:r>
              <a:rPr lang="ru-RU" dirty="0"/>
              <a:t>Информативность решающего пня</a:t>
            </a:r>
          </a:p>
        </p:txBody>
      </p:sp>
      <p:sp>
        <p:nvSpPr>
          <p:cNvPr id="6" name="TextBox 5">
            <a:extLst>
              <a:ext uri="{FF2B5EF4-FFF2-40B4-BE49-F238E27FC236}">
                <a16:creationId xmlns:a16="http://schemas.microsoft.com/office/drawing/2014/main" id="{9E03C504-8D13-9FBF-F611-75D2DAD54768}"/>
              </a:ext>
            </a:extLst>
          </p:cNvPr>
          <p:cNvSpPr txBox="1"/>
          <p:nvPr/>
        </p:nvSpPr>
        <p:spPr>
          <a:xfrm>
            <a:off x="1020588" y="1502686"/>
            <a:ext cx="80068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Разность информативности исходной вершины и решающего пня равна</a:t>
            </a:r>
          </a:p>
        </p:txBody>
      </p:sp>
      <p:pic>
        <p:nvPicPr>
          <p:cNvPr id="8" name="Рисунок 7">
            <a:extLst>
              <a:ext uri="{FF2B5EF4-FFF2-40B4-BE49-F238E27FC236}">
                <a16:creationId xmlns:a16="http://schemas.microsoft.com/office/drawing/2014/main" id="{8523F5DE-8722-27B0-9484-20245555A3C0}"/>
              </a:ext>
            </a:extLst>
          </p:cNvPr>
          <p:cNvPicPr>
            <a:picLocks noChangeAspect="1"/>
          </p:cNvPicPr>
          <p:nvPr/>
        </p:nvPicPr>
        <p:blipFill>
          <a:blip r:embed="rId2"/>
          <a:stretch>
            <a:fillRect/>
          </a:stretch>
        </p:blipFill>
        <p:spPr>
          <a:xfrm>
            <a:off x="3899658" y="2125616"/>
            <a:ext cx="4772394" cy="933729"/>
          </a:xfrm>
          <a:prstGeom prst="rect">
            <a:avLst/>
          </a:prstGeom>
        </p:spPr>
      </p:pic>
      <p:sp>
        <p:nvSpPr>
          <p:cNvPr id="13" name="TextBox 12">
            <a:extLst>
              <a:ext uri="{FF2B5EF4-FFF2-40B4-BE49-F238E27FC236}">
                <a16:creationId xmlns:a16="http://schemas.microsoft.com/office/drawing/2014/main" id="{3AD3149F-CF93-9C0D-E3FE-0D401CD6E707}"/>
              </a:ext>
            </a:extLst>
          </p:cNvPr>
          <p:cNvSpPr txBox="1"/>
          <p:nvPr/>
        </p:nvSpPr>
        <p:spPr>
          <a:xfrm>
            <a:off x="399682" y="3475490"/>
            <a:ext cx="111760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Для симметрии её приятно умножить на |</a:t>
            </a:r>
            <a:r>
              <a:rPr kumimoji="0" lang="ru-RU" sz="1800" b="0" i="0" u="none" strike="noStrike" kern="1200" cap="none" spc="0" normalizeH="0" baseline="0" noProof="0" dirty="0" err="1">
                <a:ln>
                  <a:noFill/>
                </a:ln>
                <a:solidFill>
                  <a:prstClr val="black"/>
                </a:solidFill>
                <a:effectLst/>
                <a:uLnTx/>
                <a:uFillTx/>
                <a:latin typeface="Arial "/>
                <a:ea typeface="+mn-ea"/>
                <a:cs typeface="+mn-cs"/>
              </a:rPr>
              <a:t>Xm</a:t>
            </a:r>
            <a:r>
              <a:rPr kumimoji="0" lang="ru-RU" sz="1800" b="0" i="0" u="none" strike="noStrike" kern="1200" cap="none" spc="0" normalizeH="0" baseline="0" noProof="0" dirty="0">
                <a:ln>
                  <a:noFill/>
                </a:ln>
                <a:solidFill>
                  <a:prstClr val="black"/>
                </a:solidFill>
                <a:effectLst/>
                <a:uLnTx/>
                <a:uFillTx/>
                <a:latin typeface="Arial "/>
                <a:ea typeface="+mn-ea"/>
                <a:cs typeface="+mn-cs"/>
              </a:rPr>
              <a:t>|; тогда получится следующий критерий ветвления:</a:t>
            </a:r>
          </a:p>
        </p:txBody>
      </p:sp>
      <p:pic>
        <p:nvPicPr>
          <p:cNvPr id="15" name="Рисунок 14">
            <a:extLst>
              <a:ext uri="{FF2B5EF4-FFF2-40B4-BE49-F238E27FC236}">
                <a16:creationId xmlns:a16="http://schemas.microsoft.com/office/drawing/2014/main" id="{F5083CEB-D7EF-FE63-AD7A-A72256E15E5E}"/>
              </a:ext>
            </a:extLst>
          </p:cNvPr>
          <p:cNvPicPr>
            <a:picLocks noChangeAspect="1"/>
          </p:cNvPicPr>
          <p:nvPr/>
        </p:nvPicPr>
        <p:blipFill>
          <a:blip r:embed="rId3"/>
          <a:stretch>
            <a:fillRect/>
          </a:stretch>
        </p:blipFill>
        <p:spPr>
          <a:xfrm>
            <a:off x="1374550" y="4260967"/>
            <a:ext cx="10152790" cy="911836"/>
          </a:xfrm>
          <a:prstGeom prst="rect">
            <a:avLst/>
          </a:prstGeom>
        </p:spPr>
      </p:pic>
      <p:sp>
        <p:nvSpPr>
          <p:cNvPr id="17" name="TextBox 16">
            <a:extLst>
              <a:ext uri="{FF2B5EF4-FFF2-40B4-BE49-F238E27FC236}">
                <a16:creationId xmlns:a16="http://schemas.microsoft.com/office/drawing/2014/main" id="{5AD1CC0B-55F2-A90B-26EB-7D105C14DDD3}"/>
              </a:ext>
            </a:extLst>
          </p:cNvPr>
          <p:cNvSpPr txBox="1"/>
          <p:nvPr/>
        </p:nvSpPr>
        <p:spPr>
          <a:xfrm>
            <a:off x="523568" y="5818794"/>
            <a:ext cx="6355080" cy="64633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Получившаяся величина неотрицательна.</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Тем она больше, чем лучше предлагаемый сплит.</a:t>
            </a:r>
          </a:p>
        </p:txBody>
      </p:sp>
    </p:spTree>
    <p:extLst>
      <p:ext uri="{BB962C8B-B14F-4D97-AF65-F5344CB8AC3E}">
        <p14:creationId xmlns:p14="http://schemas.microsoft.com/office/powerpoint/2010/main" val="232507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3" name="Rectangle 1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0" name="Rectangle 1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2" name="Rectangle 21">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24" name="Rectangle 23">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Объект 4" descr="Диаграммы">
            <a:extLst>
              <a:ext uri="{FF2B5EF4-FFF2-40B4-BE49-F238E27FC236}">
                <a16:creationId xmlns:a16="http://schemas.microsoft.com/office/drawing/2014/main" id="{47D9BE16-119C-43B2-9AE6-18C4A150C0EF}"/>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l="1627" r="10204" b="1"/>
          <a:stretch/>
        </p:blipFill>
        <p:spPr>
          <a:xfrm>
            <a:off x="446534" y="723899"/>
            <a:ext cx="7498616" cy="5676901"/>
          </a:xfrm>
          <a:prstGeom prst="rect">
            <a:avLst/>
          </a:prstGeom>
        </p:spPr>
      </p:pic>
      <p:sp>
        <p:nvSpPr>
          <p:cNvPr id="26" name="Rectangle 25">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a:extLst>
              <a:ext uri="{FF2B5EF4-FFF2-40B4-BE49-F238E27FC236}">
                <a16:creationId xmlns:a16="http://schemas.microsoft.com/office/drawing/2014/main" id="{921633EB-7DCB-4DDC-80AF-C885A3EE1245}"/>
              </a:ext>
            </a:extLst>
          </p:cNvPr>
          <p:cNvSpPr>
            <a:spLocks noGrp="1"/>
          </p:cNvSpPr>
          <p:nvPr>
            <p:ph type="title"/>
          </p:nvPr>
        </p:nvSpPr>
        <p:spPr>
          <a:xfrm>
            <a:off x="8128404" y="1135738"/>
            <a:ext cx="3620550" cy="2662014"/>
          </a:xfrm>
        </p:spPr>
        <p:txBody>
          <a:bodyPr vert="horz" lIns="91440" tIns="45720" rIns="91440" bIns="45720" rtlCol="0" anchor="b">
            <a:normAutofit/>
          </a:bodyPr>
          <a:lstStyle/>
          <a:p>
            <a:r>
              <a:rPr lang="ru-RU" sz="3600" dirty="0">
                <a:latin typeface="Gill Sans MT"/>
              </a:rPr>
              <a:t>Деревья</a:t>
            </a:r>
            <a:br>
              <a:rPr lang="ru-RU" sz="3600" dirty="0">
                <a:latin typeface="Gill Sans MT"/>
              </a:rPr>
            </a:br>
            <a:br>
              <a:rPr lang="ru-RU" sz="3600" dirty="0">
                <a:latin typeface="Gill Sans MT"/>
              </a:rPr>
            </a:br>
            <a:r>
              <a:rPr lang="en-US" sz="3600" dirty="0">
                <a:latin typeface="Gill Sans MT"/>
              </a:rPr>
              <a:t>Decision Tree</a:t>
            </a:r>
          </a:p>
        </p:txBody>
      </p:sp>
      <p:grpSp>
        <p:nvGrpSpPr>
          <p:cNvPr id="28" name="Group 27">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9" name="Rectangle 28">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30" name="Rectangle 29">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31" name="Rectangle 30">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Tree>
    <p:extLst>
      <p:ext uri="{BB962C8B-B14F-4D97-AF65-F5344CB8AC3E}">
        <p14:creationId xmlns:p14="http://schemas.microsoft.com/office/powerpoint/2010/main" val="2242435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B16EFD1-5FBB-028B-FC7C-194DB11DEEA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AE0B84FB-6DF0-F43C-916F-AAD1F29F58FC}"/>
              </a:ext>
            </a:extLst>
          </p:cNvPr>
          <p:cNvSpPr>
            <a:spLocks noGrp="1"/>
          </p:cNvSpPr>
          <p:nvPr>
            <p:ph type="title"/>
          </p:nvPr>
        </p:nvSpPr>
        <p:spPr>
          <a:xfrm>
            <a:off x="684000" y="808186"/>
            <a:ext cx="10891764" cy="370166"/>
          </a:xfrm>
        </p:spPr>
        <p:txBody>
          <a:bodyPr/>
          <a:lstStyle/>
          <a:p>
            <a:r>
              <a:rPr lang="ru-RU" dirty="0"/>
              <a:t>Критерий информативности в задаче классификации: </a:t>
            </a:r>
            <a:r>
              <a:rPr lang="ru-RU" dirty="0" err="1"/>
              <a:t>misclassification</a:t>
            </a:r>
            <a:r>
              <a:rPr lang="ru-RU" dirty="0"/>
              <a:t> </a:t>
            </a:r>
            <a:r>
              <a:rPr lang="ru-RU" dirty="0" err="1"/>
              <a:t>error</a:t>
            </a:r>
            <a:endParaRPr lang="ru-RU" dirty="0"/>
          </a:p>
        </p:txBody>
      </p:sp>
      <p:pic>
        <p:nvPicPr>
          <p:cNvPr id="8" name="Рисунок 7">
            <a:extLst>
              <a:ext uri="{FF2B5EF4-FFF2-40B4-BE49-F238E27FC236}">
                <a16:creationId xmlns:a16="http://schemas.microsoft.com/office/drawing/2014/main" id="{00C5BD8A-B9C8-A18A-D2FA-CE583F99692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07395" y="1774187"/>
            <a:ext cx="10577210" cy="4834635"/>
          </a:xfrm>
          <a:prstGeom prst="rect">
            <a:avLst/>
          </a:prstGeom>
        </p:spPr>
      </p:pic>
    </p:spTree>
    <p:extLst>
      <p:ext uri="{BB962C8B-B14F-4D97-AF65-F5344CB8AC3E}">
        <p14:creationId xmlns:p14="http://schemas.microsoft.com/office/powerpoint/2010/main" val="2650236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B16EFD1-5FBB-028B-FC7C-194DB11DEEA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AE0B84FB-6DF0-F43C-916F-AAD1F29F58FC}"/>
              </a:ext>
            </a:extLst>
          </p:cNvPr>
          <p:cNvSpPr>
            <a:spLocks noGrp="1"/>
          </p:cNvSpPr>
          <p:nvPr>
            <p:ph type="title"/>
          </p:nvPr>
        </p:nvSpPr>
        <p:spPr>
          <a:xfrm>
            <a:off x="684000" y="808186"/>
            <a:ext cx="10891764" cy="370166"/>
          </a:xfrm>
        </p:spPr>
        <p:txBody>
          <a:bodyPr/>
          <a:lstStyle/>
          <a:p>
            <a:r>
              <a:rPr lang="ru-RU" dirty="0"/>
              <a:t>Критерий информативности в задаче классификации: </a:t>
            </a:r>
            <a:r>
              <a:rPr lang="ru-RU" dirty="0" err="1"/>
              <a:t>misclassification</a:t>
            </a:r>
            <a:r>
              <a:rPr lang="ru-RU" dirty="0"/>
              <a:t> </a:t>
            </a:r>
            <a:r>
              <a:rPr lang="ru-RU" dirty="0" err="1"/>
              <a:t>error</a:t>
            </a:r>
            <a:endParaRPr lang="ru-RU" dirty="0"/>
          </a:p>
        </p:txBody>
      </p:sp>
      <p:sp>
        <p:nvSpPr>
          <p:cNvPr id="5" name="TextBox 4">
            <a:extLst>
              <a:ext uri="{FF2B5EF4-FFF2-40B4-BE49-F238E27FC236}">
                <a16:creationId xmlns:a16="http://schemas.microsoft.com/office/drawing/2014/main" id="{46ED2942-E293-C229-1720-48BA08780EA0}"/>
              </a:ext>
            </a:extLst>
          </p:cNvPr>
          <p:cNvSpPr txBox="1"/>
          <p:nvPr/>
        </p:nvSpPr>
        <p:spPr>
          <a:xfrm>
            <a:off x="960121" y="1971819"/>
            <a:ext cx="103666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Ясно, что оптимальным предсказанием в листе будет наиболее частотный класс k∗, а выражение для информативности упростится следующим образом:</a:t>
            </a:r>
          </a:p>
        </p:txBody>
      </p:sp>
      <p:pic>
        <p:nvPicPr>
          <p:cNvPr id="10" name="Рисунок 9">
            <a:extLst>
              <a:ext uri="{FF2B5EF4-FFF2-40B4-BE49-F238E27FC236}">
                <a16:creationId xmlns:a16="http://schemas.microsoft.com/office/drawing/2014/main" id="{369384E7-D450-9686-9BCF-77F964C659B8}"/>
              </a:ext>
            </a:extLst>
          </p:cNvPr>
          <p:cNvPicPr>
            <a:picLocks noChangeAspect="1"/>
          </p:cNvPicPr>
          <p:nvPr/>
        </p:nvPicPr>
        <p:blipFill>
          <a:blip r:embed="rId2"/>
          <a:stretch>
            <a:fillRect/>
          </a:stretch>
        </p:blipFill>
        <p:spPr>
          <a:xfrm>
            <a:off x="2570367" y="3316457"/>
            <a:ext cx="7051265" cy="1263029"/>
          </a:xfrm>
          <a:prstGeom prst="rect">
            <a:avLst/>
          </a:prstGeom>
        </p:spPr>
      </p:pic>
    </p:spTree>
    <p:extLst>
      <p:ext uri="{BB962C8B-B14F-4D97-AF65-F5344CB8AC3E}">
        <p14:creationId xmlns:p14="http://schemas.microsoft.com/office/powerpoint/2010/main" val="3880914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B16EFD1-5FBB-028B-FC7C-194DB11DEEA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AE0B84FB-6DF0-F43C-916F-AAD1F29F58FC}"/>
              </a:ext>
            </a:extLst>
          </p:cNvPr>
          <p:cNvSpPr>
            <a:spLocks noGrp="1"/>
          </p:cNvSpPr>
          <p:nvPr>
            <p:ph type="title"/>
          </p:nvPr>
        </p:nvSpPr>
        <p:spPr>
          <a:xfrm>
            <a:off x="684000" y="808186"/>
            <a:ext cx="10891764" cy="370166"/>
          </a:xfrm>
        </p:spPr>
        <p:txBody>
          <a:bodyPr/>
          <a:lstStyle/>
          <a:p>
            <a:r>
              <a:rPr lang="ru-RU" dirty="0"/>
              <a:t>Критерий информативности в задаче классификации: критерий Джини</a:t>
            </a:r>
          </a:p>
        </p:txBody>
      </p:sp>
      <p:sp>
        <p:nvSpPr>
          <p:cNvPr id="6" name="TextBox 5">
            <a:extLst>
              <a:ext uri="{FF2B5EF4-FFF2-40B4-BE49-F238E27FC236}">
                <a16:creationId xmlns:a16="http://schemas.microsoft.com/office/drawing/2014/main" id="{7010CBA8-5432-F2A2-14FD-826D53C331C9}"/>
              </a:ext>
            </a:extLst>
          </p:cNvPr>
          <p:cNvSpPr txBox="1"/>
          <p:nvPr/>
        </p:nvSpPr>
        <p:spPr>
          <a:xfrm>
            <a:off x="989616" y="2013657"/>
            <a:ext cx="10891763"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Пусть предсказание модели — это распределение вероятностей классов (c1,…,</a:t>
            </a:r>
            <a:r>
              <a:rPr kumimoji="0" lang="ru-RU" sz="1800" b="0" i="0" u="none" strike="noStrike" kern="1200" cap="none" spc="0" normalizeH="0" baseline="0" noProof="0" dirty="0" err="1">
                <a:ln>
                  <a:noFill/>
                </a:ln>
                <a:solidFill>
                  <a:prstClr val="black"/>
                </a:solidFill>
                <a:effectLst/>
                <a:uLnTx/>
                <a:uFillTx/>
                <a:latin typeface="Arial "/>
                <a:ea typeface="+mn-ea"/>
                <a:cs typeface="+mn-cs"/>
              </a:rPr>
              <a:t>ck</a:t>
            </a:r>
            <a:r>
              <a:rPr kumimoji="0" lang="ru-RU" sz="1800" b="0" i="0" u="none" strike="noStrike" kern="1200" cap="none" spc="0" normalizeH="0" baseline="0" noProof="0" dirty="0">
                <a:ln>
                  <a:noFill/>
                </a:ln>
                <a:solidFill>
                  <a:prstClr val="black"/>
                </a:solidFill>
                <a:effectLst/>
                <a:uLnTx/>
                <a:uFillTx/>
                <a:latin typeface="Arial "/>
                <a:ea typeface="+mn-ea"/>
                <a:cs typeface="+mn-cs"/>
              </a:rPr>
              <a:t>). Вместо логарифма правдоподобия в качестве критерия можно выбрать, например, метрику </a:t>
            </a:r>
            <a:r>
              <a:rPr kumimoji="0" lang="ru-RU" sz="1800" b="0" i="0" u="none" strike="noStrike" kern="1200" cap="none" spc="0" normalizeH="0" baseline="0" noProof="0" dirty="0" err="1">
                <a:ln>
                  <a:noFill/>
                </a:ln>
                <a:solidFill>
                  <a:prstClr val="black"/>
                </a:solidFill>
                <a:effectLst/>
                <a:uLnTx/>
                <a:uFillTx/>
                <a:latin typeface="Arial "/>
                <a:ea typeface="+mn-ea"/>
                <a:cs typeface="+mn-cs"/>
              </a:rPr>
              <a:t>Бриера</a:t>
            </a:r>
            <a:r>
              <a:rPr kumimoji="0" lang="ru-RU" sz="1800" b="0" i="0" u="none" strike="noStrike" kern="1200" cap="none" spc="0" normalizeH="0" baseline="0" noProof="0" dirty="0">
                <a:ln>
                  <a:noFill/>
                </a:ln>
                <a:solidFill>
                  <a:prstClr val="black"/>
                </a:solidFill>
                <a:effectLst/>
                <a:uLnTx/>
                <a:uFillTx/>
                <a:latin typeface="Arial "/>
                <a:ea typeface="+mn-ea"/>
                <a:cs typeface="+mn-cs"/>
              </a:rPr>
              <a:t> (за которой стоит всего лишь идея посчитать MSE от вероятностей).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Тогда информативность получится равной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p:txBody>
      </p:sp>
      <p:pic>
        <p:nvPicPr>
          <p:cNvPr id="9" name="Рисунок 8">
            <a:extLst>
              <a:ext uri="{FF2B5EF4-FFF2-40B4-BE49-F238E27FC236}">
                <a16:creationId xmlns:a16="http://schemas.microsoft.com/office/drawing/2014/main" id="{9E24D726-AF90-8256-6EAA-3704FAE375B2}"/>
              </a:ext>
            </a:extLst>
          </p:cNvPr>
          <p:cNvPicPr>
            <a:picLocks noChangeAspect="1"/>
          </p:cNvPicPr>
          <p:nvPr/>
        </p:nvPicPr>
        <p:blipFill>
          <a:blip r:embed="rId2"/>
          <a:stretch>
            <a:fillRect/>
          </a:stretch>
        </p:blipFill>
        <p:spPr>
          <a:xfrm>
            <a:off x="2488514" y="3802378"/>
            <a:ext cx="7214972" cy="1202495"/>
          </a:xfrm>
          <a:prstGeom prst="rect">
            <a:avLst/>
          </a:prstGeom>
        </p:spPr>
      </p:pic>
    </p:spTree>
    <p:extLst>
      <p:ext uri="{BB962C8B-B14F-4D97-AF65-F5344CB8AC3E}">
        <p14:creationId xmlns:p14="http://schemas.microsoft.com/office/powerpoint/2010/main" val="1401212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3636EC1B-6E2C-1709-5958-DCDF5B55DF0C}"/>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5B5DD902-3D11-5D98-6C2E-4166F6853863}"/>
              </a:ext>
            </a:extLst>
          </p:cNvPr>
          <p:cNvSpPr>
            <a:spLocks noGrp="1"/>
          </p:cNvSpPr>
          <p:nvPr>
            <p:ph type="title"/>
          </p:nvPr>
        </p:nvSpPr>
        <p:spPr/>
        <p:txBody>
          <a:bodyPr/>
          <a:lstStyle/>
          <a:p>
            <a:r>
              <a:rPr lang="ru-RU" dirty="0"/>
              <a:t>Критерий информативности в задаче классификации: критерий Джини</a:t>
            </a:r>
          </a:p>
        </p:txBody>
      </p:sp>
      <p:pic>
        <p:nvPicPr>
          <p:cNvPr id="6" name="Рисунок 5">
            <a:extLst>
              <a:ext uri="{FF2B5EF4-FFF2-40B4-BE49-F238E27FC236}">
                <a16:creationId xmlns:a16="http://schemas.microsoft.com/office/drawing/2014/main" id="{94183693-7CAF-9285-3E4E-9C420C11515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43948" y="1813479"/>
            <a:ext cx="11205780" cy="2884417"/>
          </a:xfrm>
          <a:prstGeom prst="rect">
            <a:avLst/>
          </a:prstGeom>
        </p:spPr>
      </p:pic>
      <p:pic>
        <p:nvPicPr>
          <p:cNvPr id="11" name="Рисунок 10">
            <a:extLst>
              <a:ext uri="{FF2B5EF4-FFF2-40B4-BE49-F238E27FC236}">
                <a16:creationId xmlns:a16="http://schemas.microsoft.com/office/drawing/2014/main" id="{E2E5EE29-E41B-CD96-71AF-739E3607DE9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4000" y="4671375"/>
            <a:ext cx="10965728" cy="1617181"/>
          </a:xfrm>
          <a:prstGeom prst="rect">
            <a:avLst/>
          </a:prstGeom>
        </p:spPr>
      </p:pic>
    </p:spTree>
    <p:extLst>
      <p:ext uri="{BB962C8B-B14F-4D97-AF65-F5344CB8AC3E}">
        <p14:creationId xmlns:p14="http://schemas.microsoft.com/office/powerpoint/2010/main" val="11575993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AE78AC9-AC52-C04F-B52D-30EAEB42EB07}"/>
              </a:ext>
            </a:extLst>
          </p:cNvPr>
          <p:cNvSpPr>
            <a:spLocks noGrp="1"/>
          </p:cNvSpPr>
          <p:nvPr>
            <p:ph type="body" sz="quarter" idx="12"/>
          </p:nvPr>
        </p:nvSpPr>
        <p:spPr>
          <a:xfrm>
            <a:off x="684214" y="1977880"/>
            <a:ext cx="10441970" cy="4021763"/>
          </a:xfrm>
        </p:spPr>
        <p:txBody>
          <a:bodyPr/>
          <a:lstStyle/>
          <a:p>
            <a:pPr marL="457200" indent="-457200">
              <a:buAutoNum type="arabicPeriod"/>
            </a:pPr>
            <a:r>
              <a:rPr lang="ru-RU" dirty="0"/>
              <a:t>При построении дерева для ветвления нужно брать признак с минимальным значением </a:t>
            </a:r>
            <a:r>
              <a:rPr lang="ru-RU" dirty="0" err="1"/>
              <a:t>Gini</a:t>
            </a:r>
            <a:endParaRPr lang="ru-RU" dirty="0"/>
          </a:p>
          <a:p>
            <a:pPr marL="457200" indent="-457200">
              <a:buAutoNum type="arabicPeriod"/>
            </a:pPr>
            <a:endParaRPr lang="ru-RU" dirty="0"/>
          </a:p>
          <a:p>
            <a:pPr marL="457200" indent="-457200">
              <a:buAutoNum type="arabicPeriod"/>
            </a:pPr>
            <a:r>
              <a:rPr lang="ru-RU" dirty="0" err="1"/>
              <a:t>Критери</a:t>
            </a:r>
            <a:r>
              <a:rPr lang="ru-RU" dirty="0"/>
              <a:t> </a:t>
            </a:r>
            <a:r>
              <a:rPr lang="en-US" dirty="0"/>
              <a:t>Gini </a:t>
            </a:r>
            <a:r>
              <a:rPr lang="ru-RU" dirty="0"/>
              <a:t>позволяет определить, по каким признакам оптимальнее всего делать сплит.</a:t>
            </a:r>
          </a:p>
        </p:txBody>
      </p:sp>
      <p:sp>
        <p:nvSpPr>
          <p:cNvPr id="3" name="Номер слайда 2">
            <a:extLst>
              <a:ext uri="{FF2B5EF4-FFF2-40B4-BE49-F238E27FC236}">
                <a16:creationId xmlns:a16="http://schemas.microsoft.com/office/drawing/2014/main" id="{C4469016-10EE-B0C5-FB85-A5094E708F27}"/>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F676DDCE-781B-5111-EC62-B598920B8484}"/>
              </a:ext>
            </a:extLst>
          </p:cNvPr>
          <p:cNvSpPr>
            <a:spLocks noGrp="1"/>
          </p:cNvSpPr>
          <p:nvPr>
            <p:ph type="title"/>
          </p:nvPr>
        </p:nvSpPr>
        <p:spPr/>
        <p:txBody>
          <a:bodyPr/>
          <a:lstStyle/>
          <a:p>
            <a:r>
              <a:rPr lang="ru-RU" dirty="0"/>
              <a:t>Критерий информативности в задаче классификации: критерий Джини</a:t>
            </a:r>
          </a:p>
        </p:txBody>
      </p:sp>
    </p:spTree>
    <p:extLst>
      <p:ext uri="{BB962C8B-B14F-4D97-AF65-F5344CB8AC3E}">
        <p14:creationId xmlns:p14="http://schemas.microsoft.com/office/powerpoint/2010/main" val="1827255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5E3B2D5-D0AB-074B-1929-09D890A2B896}"/>
              </a:ext>
            </a:extLst>
          </p:cNvPr>
          <p:cNvSpPr>
            <a:spLocks noGrp="1"/>
          </p:cNvSpPr>
          <p:nvPr>
            <p:ph type="body" sz="quarter" idx="12"/>
          </p:nvPr>
        </p:nvSpPr>
        <p:spPr>
          <a:xfrm>
            <a:off x="5315207" y="931998"/>
            <a:ext cx="5344927" cy="360000"/>
          </a:xfrm>
        </p:spPr>
        <p:txBody>
          <a:bodyPr/>
          <a:lstStyle/>
          <a:p>
            <a:r>
              <a:rPr lang="ru-RU" dirty="0"/>
              <a:t>Задача о предсказании результатов матча.</a:t>
            </a:r>
          </a:p>
        </p:txBody>
      </p:sp>
      <p:sp>
        <p:nvSpPr>
          <p:cNvPr id="3" name="Номер слайда 2">
            <a:extLst>
              <a:ext uri="{FF2B5EF4-FFF2-40B4-BE49-F238E27FC236}">
                <a16:creationId xmlns:a16="http://schemas.microsoft.com/office/drawing/2014/main" id="{8A52C767-D4D6-87AC-EBC6-421551FB23A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55</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48FF7C28-91F3-EB39-3EBC-FE0A022E3E95}"/>
              </a:ext>
            </a:extLst>
          </p:cNvPr>
          <p:cNvSpPr>
            <a:spLocks noGrp="1"/>
          </p:cNvSpPr>
          <p:nvPr>
            <p:ph type="title"/>
          </p:nvPr>
        </p:nvSpPr>
        <p:spPr/>
        <p:txBody>
          <a:bodyPr/>
          <a:lstStyle/>
          <a:p>
            <a:r>
              <a:rPr lang="ru-RU" dirty="0"/>
              <a:t>Пример. Признак Джини</a:t>
            </a:r>
          </a:p>
        </p:txBody>
      </p:sp>
      <p:pic>
        <p:nvPicPr>
          <p:cNvPr id="6" name="Рисунок 5">
            <a:extLst>
              <a:ext uri="{FF2B5EF4-FFF2-40B4-BE49-F238E27FC236}">
                <a16:creationId xmlns:a16="http://schemas.microsoft.com/office/drawing/2014/main" id="{F4BE8206-37D1-E42A-EBBD-19C1B2A8D065}"/>
              </a:ext>
            </a:extLst>
          </p:cNvPr>
          <p:cNvPicPr>
            <a:picLocks noChangeAspect="1"/>
          </p:cNvPicPr>
          <p:nvPr/>
        </p:nvPicPr>
        <p:blipFill rotWithShape="1">
          <a:blip r:embed="rId2">
            <a:clrChange>
              <a:clrFrom>
                <a:srgbClr val="FFFFFF"/>
              </a:clrFrom>
              <a:clrTo>
                <a:srgbClr val="FFFFFF">
                  <a:alpha val="0"/>
                </a:srgbClr>
              </a:clrTo>
            </a:clrChange>
          </a:blip>
          <a:srcRect l="-1644" t="12153" r="1644" b="331"/>
          <a:stretch/>
        </p:blipFill>
        <p:spPr>
          <a:xfrm>
            <a:off x="3354558" y="1405643"/>
            <a:ext cx="8764555" cy="5245468"/>
          </a:xfrm>
          <a:prstGeom prst="rect">
            <a:avLst/>
          </a:prstGeom>
        </p:spPr>
      </p:pic>
    </p:spTree>
    <p:extLst>
      <p:ext uri="{BB962C8B-B14F-4D97-AF65-F5344CB8AC3E}">
        <p14:creationId xmlns:p14="http://schemas.microsoft.com/office/powerpoint/2010/main" val="63620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3F134DE-CCF9-7696-F603-C8B6B4DD505A}"/>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94D4CEE4-84CF-3E74-7AA7-EAB78C398C36}"/>
              </a:ext>
            </a:extLst>
          </p:cNvPr>
          <p:cNvSpPr>
            <a:spLocks noGrp="1"/>
          </p:cNvSpPr>
          <p:nvPr>
            <p:ph type="title"/>
          </p:nvPr>
        </p:nvSpPr>
        <p:spPr/>
        <p:txBody>
          <a:bodyPr/>
          <a:lstStyle/>
          <a:p>
            <a:r>
              <a:rPr lang="ru-RU" dirty="0"/>
              <a:t>Пример. Признак Джини</a:t>
            </a:r>
          </a:p>
        </p:txBody>
      </p:sp>
      <p:pic>
        <p:nvPicPr>
          <p:cNvPr id="6" name="Рисунок 5">
            <a:extLst>
              <a:ext uri="{FF2B5EF4-FFF2-40B4-BE49-F238E27FC236}">
                <a16:creationId xmlns:a16="http://schemas.microsoft.com/office/drawing/2014/main" id="{50F3733B-723C-1825-1AA5-1568EFB87F47}"/>
              </a:ext>
            </a:extLst>
          </p:cNvPr>
          <p:cNvPicPr>
            <a:picLocks noChangeAspect="1"/>
          </p:cNvPicPr>
          <p:nvPr/>
        </p:nvPicPr>
        <p:blipFill>
          <a:blip r:embed="rId2"/>
          <a:stretch>
            <a:fillRect/>
          </a:stretch>
        </p:blipFill>
        <p:spPr>
          <a:xfrm>
            <a:off x="5290638" y="1038286"/>
            <a:ext cx="6690952" cy="5612248"/>
          </a:xfrm>
          <a:prstGeom prst="rect">
            <a:avLst/>
          </a:prstGeom>
        </p:spPr>
      </p:pic>
    </p:spTree>
    <p:extLst>
      <p:ext uri="{BB962C8B-B14F-4D97-AF65-F5344CB8AC3E}">
        <p14:creationId xmlns:p14="http://schemas.microsoft.com/office/powerpoint/2010/main" val="2275527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3F134DE-CCF9-7696-F603-C8B6B4DD505A}"/>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57</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94D4CEE4-84CF-3E74-7AA7-EAB78C398C36}"/>
              </a:ext>
            </a:extLst>
          </p:cNvPr>
          <p:cNvSpPr>
            <a:spLocks noGrp="1"/>
          </p:cNvSpPr>
          <p:nvPr>
            <p:ph type="title"/>
          </p:nvPr>
        </p:nvSpPr>
        <p:spPr/>
        <p:txBody>
          <a:bodyPr/>
          <a:lstStyle/>
          <a:p>
            <a:r>
              <a:rPr lang="ru-RU" dirty="0"/>
              <a:t>Пример. Признак Джини</a:t>
            </a:r>
          </a:p>
        </p:txBody>
      </p:sp>
      <p:pic>
        <p:nvPicPr>
          <p:cNvPr id="7" name="Рисунок 6">
            <a:extLst>
              <a:ext uri="{FF2B5EF4-FFF2-40B4-BE49-F238E27FC236}">
                <a16:creationId xmlns:a16="http://schemas.microsoft.com/office/drawing/2014/main" id="{8D6E6C66-5520-37B6-F41A-FD79ACDA789B}"/>
              </a:ext>
            </a:extLst>
          </p:cNvPr>
          <p:cNvPicPr>
            <a:picLocks noChangeAspect="1"/>
          </p:cNvPicPr>
          <p:nvPr/>
        </p:nvPicPr>
        <p:blipFill>
          <a:blip r:embed="rId2"/>
          <a:stretch>
            <a:fillRect/>
          </a:stretch>
        </p:blipFill>
        <p:spPr>
          <a:xfrm>
            <a:off x="5240185" y="1274116"/>
            <a:ext cx="6251757" cy="5245998"/>
          </a:xfrm>
          <a:prstGeom prst="rect">
            <a:avLst/>
          </a:prstGeom>
        </p:spPr>
      </p:pic>
    </p:spTree>
    <p:extLst>
      <p:ext uri="{BB962C8B-B14F-4D97-AF65-F5344CB8AC3E}">
        <p14:creationId xmlns:p14="http://schemas.microsoft.com/office/powerpoint/2010/main" val="1795993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3F134DE-CCF9-7696-F603-C8B6B4DD505A}"/>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58</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94D4CEE4-84CF-3E74-7AA7-EAB78C398C36}"/>
              </a:ext>
            </a:extLst>
          </p:cNvPr>
          <p:cNvSpPr>
            <a:spLocks noGrp="1"/>
          </p:cNvSpPr>
          <p:nvPr>
            <p:ph type="title"/>
          </p:nvPr>
        </p:nvSpPr>
        <p:spPr/>
        <p:txBody>
          <a:bodyPr/>
          <a:lstStyle/>
          <a:p>
            <a:r>
              <a:rPr lang="ru-RU" dirty="0"/>
              <a:t>Пример. Признак Джини</a:t>
            </a:r>
          </a:p>
        </p:txBody>
      </p:sp>
      <p:pic>
        <p:nvPicPr>
          <p:cNvPr id="8" name="Рисунок 7">
            <a:extLst>
              <a:ext uri="{FF2B5EF4-FFF2-40B4-BE49-F238E27FC236}">
                <a16:creationId xmlns:a16="http://schemas.microsoft.com/office/drawing/2014/main" id="{238F513F-34A4-8F7E-B554-040BFE2A4EE4}"/>
              </a:ext>
            </a:extLst>
          </p:cNvPr>
          <p:cNvPicPr>
            <a:picLocks noChangeAspect="1"/>
          </p:cNvPicPr>
          <p:nvPr/>
        </p:nvPicPr>
        <p:blipFill rotWithShape="1">
          <a:blip r:embed="rId2"/>
          <a:srcRect r="1233"/>
          <a:stretch/>
        </p:blipFill>
        <p:spPr>
          <a:xfrm>
            <a:off x="1844529" y="1386335"/>
            <a:ext cx="8843349" cy="5295085"/>
          </a:xfrm>
          <a:prstGeom prst="rect">
            <a:avLst/>
          </a:prstGeom>
        </p:spPr>
      </p:pic>
    </p:spTree>
    <p:extLst>
      <p:ext uri="{BB962C8B-B14F-4D97-AF65-F5344CB8AC3E}">
        <p14:creationId xmlns:p14="http://schemas.microsoft.com/office/powerpoint/2010/main" val="3879965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3F134DE-CCF9-7696-F603-C8B6B4DD505A}"/>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59</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94D4CEE4-84CF-3E74-7AA7-EAB78C398C36}"/>
              </a:ext>
            </a:extLst>
          </p:cNvPr>
          <p:cNvSpPr>
            <a:spLocks noGrp="1"/>
          </p:cNvSpPr>
          <p:nvPr>
            <p:ph type="title"/>
          </p:nvPr>
        </p:nvSpPr>
        <p:spPr/>
        <p:txBody>
          <a:bodyPr/>
          <a:lstStyle/>
          <a:p>
            <a:r>
              <a:rPr lang="ru-RU" dirty="0"/>
              <a:t>Пример. Признак Джини</a:t>
            </a:r>
          </a:p>
        </p:txBody>
      </p:sp>
      <p:sp>
        <p:nvSpPr>
          <p:cNvPr id="2" name="TextBox 1">
            <a:extLst>
              <a:ext uri="{FF2B5EF4-FFF2-40B4-BE49-F238E27FC236}">
                <a16:creationId xmlns:a16="http://schemas.microsoft.com/office/drawing/2014/main" id="{9430BAC0-4AD2-0C49-70D0-73917D2F71A3}"/>
              </a:ext>
            </a:extLst>
          </p:cNvPr>
          <p:cNvSpPr txBox="1"/>
          <p:nvPr/>
        </p:nvSpPr>
        <p:spPr>
          <a:xfrm>
            <a:off x="684000" y="1484243"/>
            <a:ext cx="82082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Работаем с левой веткой</a:t>
            </a:r>
          </a:p>
        </p:txBody>
      </p:sp>
      <p:sp>
        <p:nvSpPr>
          <p:cNvPr id="7" name="TextBox 6">
            <a:extLst>
              <a:ext uri="{FF2B5EF4-FFF2-40B4-BE49-F238E27FC236}">
                <a16:creationId xmlns:a16="http://schemas.microsoft.com/office/drawing/2014/main" id="{A8EF6FA4-3528-2C48-EECA-EB960AE5DD86}"/>
              </a:ext>
            </a:extLst>
          </p:cNvPr>
          <p:cNvSpPr txBox="1"/>
          <p:nvPr/>
        </p:nvSpPr>
        <p:spPr>
          <a:xfrm>
            <a:off x="641063" y="1967260"/>
            <a:ext cx="961201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Получаем </a:t>
            </a:r>
            <a:r>
              <a:rPr kumimoji="0" lang="ru-RU" sz="1800" b="0" i="0" u="none" strike="noStrike" kern="1200" cap="none" spc="0" normalizeH="0" baseline="0" noProof="0" dirty="0" err="1">
                <a:ln>
                  <a:noFill/>
                </a:ln>
                <a:solidFill>
                  <a:prstClr val="black"/>
                </a:solidFill>
                <a:effectLst/>
                <a:uLnTx/>
                <a:uFillTx/>
                <a:latin typeface="Arial "/>
                <a:ea typeface="+mn-ea"/>
                <a:cs typeface="+mn-cs"/>
              </a:rPr>
              <a:t>Gini</a:t>
            </a:r>
            <a:r>
              <a:rPr kumimoji="0" lang="ru-RU" sz="1800" b="0" i="0" u="none" strike="noStrike" kern="1200" cap="none" spc="0" normalizeH="0" baseline="0" noProof="0" dirty="0">
                <a:ln>
                  <a:noFill/>
                </a:ln>
                <a:solidFill>
                  <a:prstClr val="black"/>
                </a:solidFill>
                <a:effectLst/>
                <a:uLnTx/>
                <a:uFillTx/>
                <a:latin typeface="Arial "/>
                <a:ea typeface="+mn-ea"/>
                <a:cs typeface="+mn-cs"/>
              </a:rPr>
              <a:t>(V)=0.13 </a:t>
            </a:r>
            <a:r>
              <a:rPr kumimoji="0" lang="ru-RU" sz="1800" b="0" i="0" u="none" strike="noStrike" kern="1200" cap="none" spc="0" normalizeH="0" baseline="0" noProof="0" dirty="0" err="1">
                <a:ln>
                  <a:noFill/>
                </a:ln>
                <a:solidFill>
                  <a:prstClr val="black"/>
                </a:solidFill>
                <a:effectLst/>
                <a:uLnTx/>
                <a:uFillTx/>
                <a:latin typeface="Arial "/>
                <a:ea typeface="+mn-ea"/>
                <a:cs typeface="+mn-cs"/>
              </a:rPr>
              <a:t>Gini</a:t>
            </a:r>
            <a:r>
              <a:rPr kumimoji="0" lang="ru-RU" sz="1800" b="0" i="0" u="none" strike="noStrike" kern="1200" cap="none" spc="0" normalizeH="0" baseline="0" noProof="0" dirty="0">
                <a:ln>
                  <a:noFill/>
                </a:ln>
                <a:solidFill>
                  <a:prstClr val="black"/>
                </a:solidFill>
                <a:effectLst/>
                <a:uLnTx/>
                <a:uFillTx/>
                <a:latin typeface="Arial "/>
                <a:ea typeface="+mn-ea"/>
                <a:cs typeface="+mn-cs"/>
              </a:rPr>
              <a:t>(L)=0.23 </a:t>
            </a:r>
            <a:r>
              <a:rPr kumimoji="0" lang="ru-RU" sz="1800" b="0" i="0" u="none" strike="noStrike" kern="1200" cap="none" spc="0" normalizeH="0" baseline="0" noProof="0" dirty="0" err="1">
                <a:ln>
                  <a:noFill/>
                </a:ln>
                <a:solidFill>
                  <a:prstClr val="black"/>
                </a:solidFill>
                <a:effectLst/>
                <a:uLnTx/>
                <a:uFillTx/>
                <a:latin typeface="Arial "/>
                <a:ea typeface="+mn-ea"/>
                <a:cs typeface="+mn-cs"/>
              </a:rPr>
              <a:t>Gini</a:t>
            </a:r>
            <a:r>
              <a:rPr kumimoji="0" lang="ru-RU" sz="1800" b="0" i="0" u="none" strike="noStrike" kern="1200" cap="none" spc="0" normalizeH="0" baseline="0" noProof="0" dirty="0">
                <a:ln>
                  <a:noFill/>
                </a:ln>
                <a:solidFill>
                  <a:prstClr val="black"/>
                </a:solidFill>
                <a:effectLst/>
                <a:uLnTx/>
                <a:uFillTx/>
                <a:latin typeface="Arial "/>
                <a:ea typeface="+mn-ea"/>
                <a:cs typeface="+mn-cs"/>
              </a:rPr>
              <a:t>(R)=0.23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Выбираем для ветвления признак V</a:t>
            </a:r>
          </a:p>
        </p:txBody>
      </p:sp>
      <p:pic>
        <p:nvPicPr>
          <p:cNvPr id="9" name="Рисунок 8">
            <a:extLst>
              <a:ext uri="{FF2B5EF4-FFF2-40B4-BE49-F238E27FC236}">
                <a16:creationId xmlns:a16="http://schemas.microsoft.com/office/drawing/2014/main" id="{BA220A11-0B5C-011B-18AF-DA48F0348481}"/>
              </a:ext>
            </a:extLst>
          </p:cNvPr>
          <p:cNvPicPr>
            <a:picLocks noChangeAspect="1"/>
          </p:cNvPicPr>
          <p:nvPr/>
        </p:nvPicPr>
        <p:blipFill>
          <a:blip r:embed="rId2"/>
          <a:stretch>
            <a:fillRect/>
          </a:stretch>
        </p:blipFill>
        <p:spPr>
          <a:xfrm>
            <a:off x="4868624" y="2527875"/>
            <a:ext cx="6842377" cy="3984363"/>
          </a:xfrm>
          <a:prstGeom prst="rect">
            <a:avLst/>
          </a:prstGeom>
        </p:spPr>
      </p:pic>
    </p:spTree>
    <p:extLst>
      <p:ext uri="{BB962C8B-B14F-4D97-AF65-F5344CB8AC3E}">
        <p14:creationId xmlns:p14="http://schemas.microsoft.com/office/powerpoint/2010/main" val="1000443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18" name="Rectangle 17">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Червь-представление больших деревьев">
            <a:extLst>
              <a:ext uri="{FF2B5EF4-FFF2-40B4-BE49-F238E27FC236}">
                <a16:creationId xmlns:a16="http://schemas.microsoft.com/office/drawing/2014/main" id="{ABD63FCE-441C-E845-2B0E-0167A6A8018A}"/>
              </a:ext>
            </a:extLst>
          </p:cNvPr>
          <p:cNvPicPr>
            <a:picLocks noChangeAspect="1"/>
          </p:cNvPicPr>
          <p:nvPr/>
        </p:nvPicPr>
        <p:blipFill rotWithShape="1">
          <a:blip r:embed="rId2"/>
          <a:srcRect t="14747" b="984"/>
          <a:stretch/>
        </p:blipFill>
        <p:spPr>
          <a:xfrm>
            <a:off x="20" y="10"/>
            <a:ext cx="12191980" cy="6857990"/>
          </a:xfrm>
          <a:prstGeom prst="rect">
            <a:avLst/>
          </a:prstGeom>
        </p:spPr>
      </p:pic>
      <p:grpSp>
        <p:nvGrpSpPr>
          <p:cNvPr id="20" name="Group 19">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0">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2" name="Rectangle 21">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4" name="Заголовок 3">
            <a:extLst>
              <a:ext uri="{FF2B5EF4-FFF2-40B4-BE49-F238E27FC236}">
                <a16:creationId xmlns:a16="http://schemas.microsoft.com/office/drawing/2014/main" id="{A03A1671-84CD-1C54-1897-D96A88F2A818}"/>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t>Что такое дерево?</a:t>
            </a:r>
          </a:p>
        </p:txBody>
      </p:sp>
      <p:sp>
        <p:nvSpPr>
          <p:cNvPr id="3" name="Номер слайда 2">
            <a:extLst>
              <a:ext uri="{FF2B5EF4-FFF2-40B4-BE49-F238E27FC236}">
                <a16:creationId xmlns:a16="http://schemas.microsoft.com/office/drawing/2014/main" id="{3C5EE964-EBFF-656A-5934-CCDBCD9D041C}"/>
              </a:ext>
            </a:extLst>
          </p:cNvPr>
          <p:cNvSpPr>
            <a:spLocks noGrp="1"/>
          </p:cNvSpPr>
          <p:nvPr>
            <p:ph type="sldNum" sz="quarter" idx="11"/>
          </p:nvPr>
        </p:nvSpPr>
        <p:spPr>
          <a:xfrm>
            <a:off x="3454399" y="766070"/>
            <a:ext cx="542673" cy="365125"/>
          </a:xfrm>
        </p:spPr>
        <p:txBody>
          <a:bodyPr vert="horz" lIns="91440" tIns="45720" rIns="91440" bIns="45720" rtlCol="0" anchor="ctr">
            <a:normAutofit/>
          </a:bodyPr>
          <a:lstStyle/>
          <a:p>
            <a:pPr>
              <a:spcAft>
                <a:spcPts val="600"/>
              </a:spcAft>
            </a:pPr>
            <a:fld id="{EECC7194-A4D0-457B-9D3E-53681723AFF7}" type="slidenum">
              <a:rPr lang="en-US" noProof="0" smtClean="0">
                <a:solidFill>
                  <a:schemeClr val="accent1">
                    <a:lumMod val="75000"/>
                    <a:lumOff val="25000"/>
                  </a:schemeClr>
                </a:solidFill>
              </a:rPr>
              <a:pPr>
                <a:spcAft>
                  <a:spcPts val="600"/>
                </a:spcAft>
              </a:pPr>
              <a:t>6</a:t>
            </a:fld>
            <a:endParaRPr lang="en-US" noProof="0">
              <a:solidFill>
                <a:schemeClr val="accent1">
                  <a:lumMod val="75000"/>
                  <a:lumOff val="25000"/>
                </a:schemeClr>
              </a:solidFill>
            </a:endParaRPr>
          </a:p>
        </p:txBody>
      </p:sp>
    </p:spTree>
    <p:extLst>
      <p:ext uri="{BB962C8B-B14F-4D97-AF65-F5344CB8AC3E}">
        <p14:creationId xmlns:p14="http://schemas.microsoft.com/office/powerpoint/2010/main" val="75304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3F134DE-CCF9-7696-F603-C8B6B4DD505A}"/>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60</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94D4CEE4-84CF-3E74-7AA7-EAB78C398C36}"/>
              </a:ext>
            </a:extLst>
          </p:cNvPr>
          <p:cNvSpPr>
            <a:spLocks noGrp="1"/>
          </p:cNvSpPr>
          <p:nvPr>
            <p:ph type="title"/>
          </p:nvPr>
        </p:nvSpPr>
        <p:spPr/>
        <p:txBody>
          <a:bodyPr/>
          <a:lstStyle/>
          <a:p>
            <a:r>
              <a:rPr lang="ru-RU" dirty="0"/>
              <a:t>Пример. Признак Джини</a:t>
            </a:r>
          </a:p>
        </p:txBody>
      </p:sp>
      <p:sp>
        <p:nvSpPr>
          <p:cNvPr id="6" name="TextBox 5">
            <a:extLst>
              <a:ext uri="{FF2B5EF4-FFF2-40B4-BE49-F238E27FC236}">
                <a16:creationId xmlns:a16="http://schemas.microsoft.com/office/drawing/2014/main" id="{D1C6160A-B77F-E3E2-A285-0B27934BAEFF}"/>
              </a:ext>
            </a:extLst>
          </p:cNvPr>
          <p:cNvSpPr txBox="1"/>
          <p:nvPr/>
        </p:nvSpPr>
        <p:spPr>
          <a:xfrm>
            <a:off x="830334" y="1373170"/>
            <a:ext cx="1074542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Опять работаем с объектами из левой вершины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Получаем </a:t>
            </a:r>
            <a:r>
              <a:rPr kumimoji="0" lang="ru-RU" sz="1800" b="0" i="0" u="none" strike="noStrike" kern="1200" cap="none" spc="0" normalizeH="0" baseline="0" noProof="0" dirty="0" err="1">
                <a:ln>
                  <a:noFill/>
                </a:ln>
                <a:solidFill>
                  <a:prstClr val="black"/>
                </a:solidFill>
                <a:effectLst/>
                <a:uLnTx/>
                <a:uFillTx/>
                <a:latin typeface="Arial "/>
                <a:ea typeface="+mn-ea"/>
                <a:cs typeface="+mn-cs"/>
              </a:rPr>
              <a:t>Gini</a:t>
            </a:r>
            <a:r>
              <a:rPr kumimoji="0" lang="ru-RU" sz="1800" b="0" i="0" u="none" strike="noStrike" kern="1200" cap="none" spc="0" normalizeH="0" baseline="0" noProof="0" dirty="0">
                <a:ln>
                  <a:noFill/>
                </a:ln>
                <a:solidFill>
                  <a:prstClr val="black"/>
                </a:solidFill>
                <a:effectLst/>
                <a:uLnTx/>
                <a:uFillTx/>
                <a:latin typeface="Arial "/>
                <a:ea typeface="+mn-ea"/>
                <a:cs typeface="+mn-cs"/>
              </a:rPr>
              <a:t>(L)=0.16 </a:t>
            </a:r>
            <a:r>
              <a:rPr kumimoji="0" lang="ru-RU" sz="1800" b="0" i="0" u="none" strike="noStrike" kern="1200" cap="none" spc="0" normalizeH="0" baseline="0" noProof="0" dirty="0" err="1">
                <a:ln>
                  <a:noFill/>
                </a:ln>
                <a:solidFill>
                  <a:prstClr val="black"/>
                </a:solidFill>
                <a:effectLst/>
                <a:uLnTx/>
                <a:uFillTx/>
                <a:latin typeface="Arial "/>
                <a:ea typeface="+mn-ea"/>
                <a:cs typeface="+mn-cs"/>
              </a:rPr>
              <a:t>Gini</a:t>
            </a:r>
            <a:r>
              <a:rPr kumimoji="0" lang="ru-RU" sz="1800" b="0" i="0" u="none" strike="noStrike" kern="1200" cap="none" spc="0" normalizeH="0" baseline="0" noProof="0" dirty="0">
                <a:ln>
                  <a:noFill/>
                </a:ln>
                <a:solidFill>
                  <a:prstClr val="black"/>
                </a:solidFill>
                <a:effectLst/>
                <a:uLnTx/>
                <a:uFillTx/>
                <a:latin typeface="Arial "/>
                <a:ea typeface="+mn-ea"/>
                <a:cs typeface="+mn-cs"/>
              </a:rPr>
              <a:t>(R)=0.16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Можно выбрать любой из признаков.</a:t>
            </a:r>
          </a:p>
        </p:txBody>
      </p:sp>
      <p:pic>
        <p:nvPicPr>
          <p:cNvPr id="8" name="Рисунок 7">
            <a:extLst>
              <a:ext uri="{FF2B5EF4-FFF2-40B4-BE49-F238E27FC236}">
                <a16:creationId xmlns:a16="http://schemas.microsoft.com/office/drawing/2014/main" id="{CD9B64FE-4EBB-5642-7A5A-A1F760814264}"/>
              </a:ext>
            </a:extLst>
          </p:cNvPr>
          <p:cNvPicPr>
            <a:picLocks noChangeAspect="1"/>
          </p:cNvPicPr>
          <p:nvPr/>
        </p:nvPicPr>
        <p:blipFill>
          <a:blip r:embed="rId2"/>
          <a:stretch>
            <a:fillRect/>
          </a:stretch>
        </p:blipFill>
        <p:spPr>
          <a:xfrm>
            <a:off x="1671610" y="2768317"/>
            <a:ext cx="5053081" cy="1946081"/>
          </a:xfrm>
          <a:prstGeom prst="rect">
            <a:avLst/>
          </a:prstGeom>
        </p:spPr>
      </p:pic>
    </p:spTree>
    <p:extLst>
      <p:ext uri="{BB962C8B-B14F-4D97-AF65-F5344CB8AC3E}">
        <p14:creationId xmlns:p14="http://schemas.microsoft.com/office/powerpoint/2010/main" val="1166843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3F134DE-CCF9-7696-F603-C8B6B4DD505A}"/>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61</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94D4CEE4-84CF-3E74-7AA7-EAB78C398C36}"/>
              </a:ext>
            </a:extLst>
          </p:cNvPr>
          <p:cNvSpPr>
            <a:spLocks noGrp="1"/>
          </p:cNvSpPr>
          <p:nvPr>
            <p:ph type="title"/>
          </p:nvPr>
        </p:nvSpPr>
        <p:spPr/>
        <p:txBody>
          <a:bodyPr/>
          <a:lstStyle/>
          <a:p>
            <a:r>
              <a:rPr lang="ru-RU" dirty="0"/>
              <a:t>Пример. Признак Джини</a:t>
            </a:r>
          </a:p>
        </p:txBody>
      </p:sp>
      <p:pic>
        <p:nvPicPr>
          <p:cNvPr id="2" name="Рисунок 1">
            <a:extLst>
              <a:ext uri="{FF2B5EF4-FFF2-40B4-BE49-F238E27FC236}">
                <a16:creationId xmlns:a16="http://schemas.microsoft.com/office/drawing/2014/main" id="{FFEC04FB-12F8-DA0A-E37C-8CA713E50307}"/>
              </a:ext>
            </a:extLst>
          </p:cNvPr>
          <p:cNvPicPr>
            <a:picLocks noChangeAspect="1"/>
          </p:cNvPicPr>
          <p:nvPr/>
        </p:nvPicPr>
        <p:blipFill>
          <a:blip r:embed="rId2"/>
          <a:stretch>
            <a:fillRect/>
          </a:stretch>
        </p:blipFill>
        <p:spPr>
          <a:xfrm>
            <a:off x="2247552" y="1451267"/>
            <a:ext cx="7696895" cy="5147187"/>
          </a:xfrm>
          <a:prstGeom prst="rect">
            <a:avLst/>
          </a:prstGeom>
        </p:spPr>
      </p:pic>
    </p:spTree>
    <p:extLst>
      <p:ext uri="{BB962C8B-B14F-4D97-AF65-F5344CB8AC3E}">
        <p14:creationId xmlns:p14="http://schemas.microsoft.com/office/powerpoint/2010/main" val="473918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3F134DE-CCF9-7696-F603-C8B6B4DD505A}"/>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sp>
        <p:nvSpPr>
          <p:cNvPr id="4" name="Заголовок 3">
            <a:extLst>
              <a:ext uri="{FF2B5EF4-FFF2-40B4-BE49-F238E27FC236}">
                <a16:creationId xmlns:a16="http://schemas.microsoft.com/office/drawing/2014/main" id="{94D4CEE4-84CF-3E74-7AA7-EAB78C398C36}"/>
              </a:ext>
            </a:extLst>
          </p:cNvPr>
          <p:cNvSpPr>
            <a:spLocks noGrp="1"/>
          </p:cNvSpPr>
          <p:nvPr>
            <p:ph type="title"/>
          </p:nvPr>
        </p:nvSpPr>
        <p:spPr/>
        <p:txBody>
          <a:bodyPr/>
          <a:lstStyle/>
          <a:p>
            <a:r>
              <a:rPr lang="ru-RU" dirty="0"/>
              <a:t>Пример. Признак Джини</a:t>
            </a:r>
          </a:p>
        </p:txBody>
      </p:sp>
      <p:pic>
        <p:nvPicPr>
          <p:cNvPr id="5" name="Рисунок 4">
            <a:extLst>
              <a:ext uri="{FF2B5EF4-FFF2-40B4-BE49-F238E27FC236}">
                <a16:creationId xmlns:a16="http://schemas.microsoft.com/office/drawing/2014/main" id="{B6AA03D6-1A1B-B4DA-B51D-DFD8EB1C4A23}"/>
              </a:ext>
            </a:extLst>
          </p:cNvPr>
          <p:cNvPicPr>
            <a:picLocks noChangeAspect="1"/>
          </p:cNvPicPr>
          <p:nvPr/>
        </p:nvPicPr>
        <p:blipFill>
          <a:blip r:embed="rId2"/>
          <a:stretch>
            <a:fillRect/>
          </a:stretch>
        </p:blipFill>
        <p:spPr>
          <a:xfrm>
            <a:off x="5430519" y="990590"/>
            <a:ext cx="5940866" cy="5287617"/>
          </a:xfrm>
          <a:prstGeom prst="rect">
            <a:avLst/>
          </a:prstGeom>
        </p:spPr>
      </p:pic>
    </p:spTree>
    <p:extLst>
      <p:ext uri="{BB962C8B-B14F-4D97-AF65-F5344CB8AC3E}">
        <p14:creationId xmlns:p14="http://schemas.microsoft.com/office/powerpoint/2010/main" val="3921057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0D4B9070-939F-9366-B5AA-90F86FCE5782}"/>
              </a:ext>
            </a:extLst>
          </p:cNvPr>
          <p:cNvSpPr>
            <a:spLocks noGrp="1"/>
          </p:cNvSpPr>
          <p:nvPr>
            <p:ph type="body" sz="quarter" idx="13"/>
          </p:nvPr>
        </p:nvSpPr>
        <p:spPr>
          <a:xfrm>
            <a:off x="1147343" y="2731933"/>
            <a:ext cx="6903253" cy="3350673"/>
          </a:xfrm>
        </p:spPr>
        <p:txBody>
          <a:bodyPr/>
          <a:lstStyle/>
          <a:p>
            <a:endParaRPr lang="en-US"/>
          </a:p>
        </p:txBody>
      </p:sp>
      <p:pic>
        <p:nvPicPr>
          <p:cNvPr id="6" name="Picture 5">
            <a:extLst>
              <a:ext uri="{FF2B5EF4-FFF2-40B4-BE49-F238E27FC236}">
                <a16:creationId xmlns:a16="http://schemas.microsoft.com/office/drawing/2014/main" id="{4F7C61D0-1912-20B4-B6A2-34C263D7B2A5}"/>
              </a:ext>
            </a:extLst>
          </p:cNvPr>
          <p:cNvPicPr>
            <a:picLocks noChangeAspect="1"/>
          </p:cNvPicPr>
          <p:nvPr/>
        </p:nvPicPr>
        <p:blipFill rotWithShape="1">
          <a:blip r:embed="rId2"/>
          <a:srcRect t="5176" b="3109"/>
          <a:stretch/>
        </p:blipFill>
        <p:spPr>
          <a:xfrm>
            <a:off x="20" y="10"/>
            <a:ext cx="12011980" cy="685799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pic>
      <p:sp>
        <p:nvSpPr>
          <p:cNvPr id="3" name="Номер слайда 2">
            <a:extLst>
              <a:ext uri="{FF2B5EF4-FFF2-40B4-BE49-F238E27FC236}">
                <a16:creationId xmlns:a16="http://schemas.microsoft.com/office/drawing/2014/main" id="{C8E3CE89-93DA-BABA-6F75-1DC368C1679C}"/>
              </a:ext>
            </a:extLst>
          </p:cNvPr>
          <p:cNvSpPr>
            <a:spLocks noGrp="1"/>
          </p:cNvSpPr>
          <p:nvPr>
            <p:ph type="sldNum" sz="quarter" idx="11"/>
          </p:nvPr>
        </p:nvSpPr>
        <p:spPr>
          <a:xfrm>
            <a:off x="11575764" y="6241764"/>
            <a:ext cx="270474" cy="270474"/>
          </a:xfrm>
        </p:spPr>
        <p:txBody>
          <a:bodyPr anchor="ctr">
            <a:normAutofit/>
          </a:bodyPr>
          <a:lstStyle/>
          <a:p>
            <a:pPr rtl="0">
              <a:spcAft>
                <a:spcPts val="600"/>
              </a:spcAft>
            </a:pPr>
            <a:fld id="{EECC7194-A4D0-457B-9D3E-53681723AFF7}" type="slidenum">
              <a:rPr lang="ru-RU" noProof="0" smtClean="0"/>
              <a:pPr rtl="0">
                <a:spcAft>
                  <a:spcPts val="600"/>
                </a:spcAft>
              </a:pPr>
              <a:t>63</a:t>
            </a:fld>
            <a:endParaRPr lang="ru-RU" noProof="0"/>
          </a:p>
        </p:txBody>
      </p:sp>
      <p:sp>
        <p:nvSpPr>
          <p:cNvPr id="4" name="Заголовок 3">
            <a:extLst>
              <a:ext uri="{FF2B5EF4-FFF2-40B4-BE49-F238E27FC236}">
                <a16:creationId xmlns:a16="http://schemas.microsoft.com/office/drawing/2014/main" id="{46DF438A-557B-F539-922B-11BCD0D4977B}"/>
              </a:ext>
            </a:extLst>
          </p:cNvPr>
          <p:cNvSpPr>
            <a:spLocks noGrp="1"/>
          </p:cNvSpPr>
          <p:nvPr>
            <p:ph type="title"/>
          </p:nvPr>
        </p:nvSpPr>
        <p:spPr>
          <a:xfrm>
            <a:off x="1749778" y="3096087"/>
            <a:ext cx="5455750" cy="1008000"/>
          </a:xfrm>
        </p:spPr>
        <p:txBody>
          <a:bodyPr anchor="t">
            <a:normAutofit/>
          </a:bodyPr>
          <a:lstStyle/>
          <a:p>
            <a:r>
              <a:rPr lang="ru-RU" sz="3400"/>
              <a:t>Критерии ветвления: Продолжение</a:t>
            </a:r>
          </a:p>
        </p:txBody>
      </p:sp>
    </p:spTree>
    <p:extLst>
      <p:ext uri="{BB962C8B-B14F-4D97-AF65-F5344CB8AC3E}">
        <p14:creationId xmlns:p14="http://schemas.microsoft.com/office/powerpoint/2010/main" val="215694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B16EFD1-5FBB-028B-FC7C-194DB11DEEAB}"/>
              </a:ext>
            </a:extLst>
          </p:cNvPr>
          <p:cNvSpPr>
            <a:spLocks noGrp="1"/>
          </p:cNvSpPr>
          <p:nvPr>
            <p:ph type="sldNum" sz="quarter" idx="11"/>
          </p:nvPr>
        </p:nvSpPr>
        <p:spPr/>
        <p:txBody>
          <a:bodyPr/>
          <a:lstStyle/>
          <a:p>
            <a:pPr rtl="0"/>
            <a:fld id="{EECC7194-A4D0-457B-9D3E-53681723AFF7}" type="slidenum">
              <a:rPr lang="ru-RU" noProof="0" smtClean="0"/>
              <a:pPr rtl="0"/>
              <a:t>64</a:t>
            </a:fld>
            <a:endParaRPr lang="ru-RU" noProof="0"/>
          </a:p>
        </p:txBody>
      </p:sp>
      <p:sp>
        <p:nvSpPr>
          <p:cNvPr id="4" name="Заголовок 3">
            <a:extLst>
              <a:ext uri="{FF2B5EF4-FFF2-40B4-BE49-F238E27FC236}">
                <a16:creationId xmlns:a16="http://schemas.microsoft.com/office/drawing/2014/main" id="{AE0B84FB-6DF0-F43C-916F-AAD1F29F58FC}"/>
              </a:ext>
            </a:extLst>
          </p:cNvPr>
          <p:cNvSpPr>
            <a:spLocks noGrp="1"/>
          </p:cNvSpPr>
          <p:nvPr>
            <p:ph type="title"/>
          </p:nvPr>
        </p:nvSpPr>
        <p:spPr>
          <a:xfrm>
            <a:off x="684000" y="808186"/>
            <a:ext cx="10891764" cy="370166"/>
          </a:xfrm>
        </p:spPr>
        <p:txBody>
          <a:bodyPr/>
          <a:lstStyle/>
          <a:p>
            <a:r>
              <a:rPr lang="ru-RU" dirty="0"/>
              <a:t>Критерий информативности в задаче классификации: энтропия</a:t>
            </a:r>
          </a:p>
        </p:txBody>
      </p:sp>
      <p:sp>
        <p:nvSpPr>
          <p:cNvPr id="5" name="TextBox 4">
            <a:extLst>
              <a:ext uri="{FF2B5EF4-FFF2-40B4-BE49-F238E27FC236}">
                <a16:creationId xmlns:a16="http://schemas.microsoft.com/office/drawing/2014/main" id="{1DB0FFB4-0F08-92FB-51AE-B0835A88F4FC}"/>
              </a:ext>
            </a:extLst>
          </p:cNvPr>
          <p:cNvSpPr txBox="1"/>
          <p:nvPr/>
        </p:nvSpPr>
        <p:spPr>
          <a:xfrm>
            <a:off x="666961" y="1836947"/>
            <a:ext cx="11055057" cy="1754326"/>
          </a:xfrm>
          <a:prstGeom prst="rect">
            <a:avLst/>
          </a:prstGeom>
          <a:noFill/>
        </p:spPr>
        <p:txBody>
          <a:bodyPr wrap="square">
            <a:spAutoFit/>
          </a:bodyPr>
          <a:lstStyle/>
          <a:p>
            <a:r>
              <a:rPr lang="ru-RU" dirty="0"/>
              <a:t>Если же мы собрались предсказывать вероятностное распределение классов (c1,…,</a:t>
            </a:r>
            <a:r>
              <a:rPr lang="ru-RU" dirty="0" err="1"/>
              <a:t>cK</a:t>
            </a:r>
            <a:r>
              <a:rPr lang="ru-RU" dirty="0"/>
              <a:t>), то к этому вопросу можно подойти через максимизацию логарифма правдоподобия (= минимизацию минус логарифма) распределения Бернулли. </a:t>
            </a:r>
          </a:p>
          <a:p>
            <a:endParaRPr lang="ru-RU" dirty="0"/>
          </a:p>
          <a:p>
            <a:r>
              <a:rPr lang="ru-RU" dirty="0"/>
              <a:t>А именно, пусть в вершине дерева предсказывается фиксированное распределение c (не зависящее от </a:t>
            </a:r>
            <a:r>
              <a:rPr lang="ru-RU" dirty="0" err="1"/>
              <a:t>xi</a:t>
            </a:r>
            <a:r>
              <a:rPr lang="ru-RU" dirty="0"/>
              <a:t>), тогда правдоподобие имеет вид</a:t>
            </a:r>
          </a:p>
        </p:txBody>
      </p:sp>
      <p:pic>
        <p:nvPicPr>
          <p:cNvPr id="7" name="Рисунок 6">
            <a:extLst>
              <a:ext uri="{FF2B5EF4-FFF2-40B4-BE49-F238E27FC236}">
                <a16:creationId xmlns:a16="http://schemas.microsoft.com/office/drawing/2014/main" id="{2CE2ADE6-BDE9-1CB3-3521-25DB0D27AAB8}"/>
              </a:ext>
            </a:extLst>
          </p:cNvPr>
          <p:cNvPicPr>
            <a:picLocks noChangeAspect="1"/>
          </p:cNvPicPr>
          <p:nvPr/>
        </p:nvPicPr>
        <p:blipFill>
          <a:blip r:embed="rId2"/>
          <a:stretch>
            <a:fillRect/>
          </a:stretch>
        </p:blipFill>
        <p:spPr>
          <a:xfrm>
            <a:off x="1098110" y="4104869"/>
            <a:ext cx="10477654" cy="1623299"/>
          </a:xfrm>
          <a:prstGeom prst="rect">
            <a:avLst/>
          </a:prstGeom>
        </p:spPr>
      </p:pic>
    </p:spTree>
    <p:extLst>
      <p:ext uri="{BB962C8B-B14F-4D97-AF65-F5344CB8AC3E}">
        <p14:creationId xmlns:p14="http://schemas.microsoft.com/office/powerpoint/2010/main" val="1221521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B16EFD1-5FBB-028B-FC7C-194DB11DEEAB}"/>
              </a:ext>
            </a:extLst>
          </p:cNvPr>
          <p:cNvSpPr>
            <a:spLocks noGrp="1"/>
          </p:cNvSpPr>
          <p:nvPr>
            <p:ph type="sldNum" sz="quarter" idx="11"/>
          </p:nvPr>
        </p:nvSpPr>
        <p:spPr/>
        <p:txBody>
          <a:bodyPr/>
          <a:lstStyle/>
          <a:p>
            <a:pPr rtl="0"/>
            <a:fld id="{EECC7194-A4D0-457B-9D3E-53681723AFF7}" type="slidenum">
              <a:rPr lang="ru-RU" noProof="0" smtClean="0"/>
              <a:pPr rtl="0"/>
              <a:t>65</a:t>
            </a:fld>
            <a:endParaRPr lang="ru-RU" noProof="0"/>
          </a:p>
        </p:txBody>
      </p:sp>
      <p:sp>
        <p:nvSpPr>
          <p:cNvPr id="4" name="Заголовок 3">
            <a:extLst>
              <a:ext uri="{FF2B5EF4-FFF2-40B4-BE49-F238E27FC236}">
                <a16:creationId xmlns:a16="http://schemas.microsoft.com/office/drawing/2014/main" id="{AE0B84FB-6DF0-F43C-916F-AAD1F29F58FC}"/>
              </a:ext>
            </a:extLst>
          </p:cNvPr>
          <p:cNvSpPr>
            <a:spLocks noGrp="1"/>
          </p:cNvSpPr>
          <p:nvPr>
            <p:ph type="title"/>
          </p:nvPr>
        </p:nvSpPr>
        <p:spPr>
          <a:xfrm>
            <a:off x="684000" y="808186"/>
            <a:ext cx="10891764" cy="370166"/>
          </a:xfrm>
        </p:spPr>
        <p:txBody>
          <a:bodyPr/>
          <a:lstStyle/>
          <a:p>
            <a:r>
              <a:rPr lang="ru-RU" dirty="0"/>
              <a:t>Критерий информативности в задаче классификации: Энтропия</a:t>
            </a:r>
          </a:p>
        </p:txBody>
      </p:sp>
      <p:pic>
        <p:nvPicPr>
          <p:cNvPr id="5" name="Рисунок 4">
            <a:extLst>
              <a:ext uri="{FF2B5EF4-FFF2-40B4-BE49-F238E27FC236}">
                <a16:creationId xmlns:a16="http://schemas.microsoft.com/office/drawing/2014/main" id="{4850AED5-9C10-C00F-A2CB-6AA0479D9A3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0052" y="2154822"/>
            <a:ext cx="10966186" cy="2334587"/>
          </a:xfrm>
          <a:prstGeom prst="rect">
            <a:avLst/>
          </a:prstGeom>
        </p:spPr>
      </p:pic>
      <p:pic>
        <p:nvPicPr>
          <p:cNvPr id="7" name="Рисунок 6">
            <a:extLst>
              <a:ext uri="{FF2B5EF4-FFF2-40B4-BE49-F238E27FC236}">
                <a16:creationId xmlns:a16="http://schemas.microsoft.com/office/drawing/2014/main" id="{D90FBAAA-B42D-3A93-100C-3FF40EAFF35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98640" y="4666168"/>
            <a:ext cx="10412361" cy="1917428"/>
          </a:xfrm>
          <a:prstGeom prst="rect">
            <a:avLst/>
          </a:prstGeom>
        </p:spPr>
      </p:pic>
    </p:spTree>
    <p:extLst>
      <p:ext uri="{BB962C8B-B14F-4D97-AF65-F5344CB8AC3E}">
        <p14:creationId xmlns:p14="http://schemas.microsoft.com/office/powerpoint/2010/main" val="2519644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FDA960B-BA77-7851-EFB9-ECF509B57340}"/>
              </a:ext>
            </a:extLst>
          </p:cNvPr>
          <p:cNvSpPr>
            <a:spLocks noGrp="1"/>
          </p:cNvSpPr>
          <p:nvPr>
            <p:ph type="sldNum" sz="quarter" idx="11"/>
          </p:nvPr>
        </p:nvSpPr>
        <p:spPr/>
        <p:txBody>
          <a:bodyPr/>
          <a:lstStyle/>
          <a:p>
            <a:pPr rtl="0"/>
            <a:fld id="{EECC7194-A4D0-457B-9D3E-53681723AFF7}" type="slidenum">
              <a:rPr lang="ru-RU" noProof="0" smtClean="0"/>
              <a:pPr rtl="0"/>
              <a:t>66</a:t>
            </a:fld>
            <a:endParaRPr lang="ru-RU" noProof="0"/>
          </a:p>
        </p:txBody>
      </p:sp>
      <p:sp>
        <p:nvSpPr>
          <p:cNvPr id="4" name="Заголовок 3">
            <a:extLst>
              <a:ext uri="{FF2B5EF4-FFF2-40B4-BE49-F238E27FC236}">
                <a16:creationId xmlns:a16="http://schemas.microsoft.com/office/drawing/2014/main" id="{C269051C-5557-F2B0-2CCA-06B864A6212F}"/>
              </a:ext>
            </a:extLst>
          </p:cNvPr>
          <p:cNvSpPr>
            <a:spLocks noGrp="1"/>
          </p:cNvSpPr>
          <p:nvPr>
            <p:ph type="title"/>
          </p:nvPr>
        </p:nvSpPr>
        <p:spPr>
          <a:xfrm>
            <a:off x="684000" y="808186"/>
            <a:ext cx="2980226" cy="370166"/>
          </a:xfrm>
        </p:spPr>
        <p:txBody>
          <a:bodyPr/>
          <a:lstStyle/>
          <a:p>
            <a:r>
              <a:rPr lang="ru-RU" dirty="0"/>
              <a:t>Доказательство </a:t>
            </a:r>
            <a:br>
              <a:rPr lang="ru-RU" dirty="0"/>
            </a:br>
            <a:r>
              <a:rPr lang="ru-RU" dirty="0"/>
              <a:t>(для любопытных)</a:t>
            </a:r>
          </a:p>
        </p:txBody>
      </p:sp>
      <p:pic>
        <p:nvPicPr>
          <p:cNvPr id="6" name="Рисунок 5">
            <a:extLst>
              <a:ext uri="{FF2B5EF4-FFF2-40B4-BE49-F238E27FC236}">
                <a16:creationId xmlns:a16="http://schemas.microsoft.com/office/drawing/2014/main" id="{6A716807-6500-CE95-E019-38EBE39A40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014791" y="171081"/>
            <a:ext cx="8055289" cy="6598429"/>
          </a:xfrm>
          <a:prstGeom prst="rect">
            <a:avLst/>
          </a:prstGeom>
        </p:spPr>
      </p:pic>
    </p:spTree>
    <p:extLst>
      <p:ext uri="{BB962C8B-B14F-4D97-AF65-F5344CB8AC3E}">
        <p14:creationId xmlns:p14="http://schemas.microsoft.com/office/powerpoint/2010/main" val="32514804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AD11C101-F72A-4E6D-9361-8C15286AA878}"/>
              </a:ext>
            </a:extLst>
          </p:cNvPr>
          <p:cNvSpPr>
            <a:spLocks noGrp="1"/>
          </p:cNvSpPr>
          <p:nvPr>
            <p:ph type="body" sz="quarter" idx="12"/>
          </p:nvPr>
        </p:nvSpPr>
        <p:spPr/>
        <p:txBody>
          <a:bodyPr/>
          <a:lstStyle/>
          <a:p>
            <a:r>
              <a:rPr lang="ru-RU" dirty="0"/>
              <a:t>Предскажем цвет шарика по его координате</a:t>
            </a:r>
          </a:p>
        </p:txBody>
      </p:sp>
      <p:sp>
        <p:nvSpPr>
          <p:cNvPr id="3" name="Номер слайда 2">
            <a:extLst>
              <a:ext uri="{FF2B5EF4-FFF2-40B4-BE49-F238E27FC236}">
                <a16:creationId xmlns:a16="http://schemas.microsoft.com/office/drawing/2014/main" id="{9102F96D-CB51-3291-A00C-E0182398F329}"/>
              </a:ext>
            </a:extLst>
          </p:cNvPr>
          <p:cNvSpPr>
            <a:spLocks noGrp="1"/>
          </p:cNvSpPr>
          <p:nvPr>
            <p:ph type="sldNum" sz="quarter" idx="11"/>
          </p:nvPr>
        </p:nvSpPr>
        <p:spPr/>
        <p:txBody>
          <a:bodyPr/>
          <a:lstStyle/>
          <a:p>
            <a:pPr rtl="0"/>
            <a:fld id="{EECC7194-A4D0-457B-9D3E-53681723AFF7}" type="slidenum">
              <a:rPr lang="ru-RU" noProof="0" smtClean="0"/>
              <a:pPr rtl="0"/>
              <a:t>67</a:t>
            </a:fld>
            <a:endParaRPr lang="ru-RU" noProof="0"/>
          </a:p>
        </p:txBody>
      </p:sp>
      <p:sp>
        <p:nvSpPr>
          <p:cNvPr id="4" name="Заголовок 3">
            <a:extLst>
              <a:ext uri="{FF2B5EF4-FFF2-40B4-BE49-F238E27FC236}">
                <a16:creationId xmlns:a16="http://schemas.microsoft.com/office/drawing/2014/main" id="{1C7CF6E5-4102-506D-D32C-DC0A585925BD}"/>
              </a:ext>
            </a:extLst>
          </p:cNvPr>
          <p:cNvSpPr>
            <a:spLocks noGrp="1"/>
          </p:cNvSpPr>
          <p:nvPr>
            <p:ph type="title"/>
          </p:nvPr>
        </p:nvSpPr>
        <p:spPr/>
        <p:txBody>
          <a:bodyPr/>
          <a:lstStyle/>
          <a:p>
            <a:r>
              <a:rPr lang="ru-RU" dirty="0"/>
              <a:t>Пример</a:t>
            </a:r>
          </a:p>
        </p:txBody>
      </p:sp>
      <p:pic>
        <p:nvPicPr>
          <p:cNvPr id="6" name="Рисунок 5">
            <a:extLst>
              <a:ext uri="{FF2B5EF4-FFF2-40B4-BE49-F238E27FC236}">
                <a16:creationId xmlns:a16="http://schemas.microsoft.com/office/drawing/2014/main" id="{677CE928-EC05-23BD-5436-E7C38A160ECA}"/>
              </a:ext>
            </a:extLst>
          </p:cNvPr>
          <p:cNvPicPr>
            <a:picLocks noChangeAspect="1"/>
          </p:cNvPicPr>
          <p:nvPr/>
        </p:nvPicPr>
        <p:blipFill>
          <a:blip r:embed="rId2"/>
          <a:stretch>
            <a:fillRect/>
          </a:stretch>
        </p:blipFill>
        <p:spPr>
          <a:xfrm>
            <a:off x="1063901" y="1941433"/>
            <a:ext cx="10353060" cy="1742510"/>
          </a:xfrm>
          <a:prstGeom prst="rect">
            <a:avLst/>
          </a:prstGeom>
        </p:spPr>
      </p:pic>
      <p:sp>
        <p:nvSpPr>
          <p:cNvPr id="8" name="TextBox 7">
            <a:extLst>
              <a:ext uri="{FF2B5EF4-FFF2-40B4-BE49-F238E27FC236}">
                <a16:creationId xmlns:a16="http://schemas.microsoft.com/office/drawing/2014/main" id="{451C52A3-88D7-B7AB-D782-CD6E7831546F}"/>
              </a:ext>
            </a:extLst>
          </p:cNvPr>
          <p:cNvSpPr txBox="1"/>
          <p:nvPr/>
        </p:nvSpPr>
        <p:spPr>
          <a:xfrm>
            <a:off x="1238865" y="3769270"/>
            <a:ext cx="7981827" cy="2308324"/>
          </a:xfrm>
          <a:prstGeom prst="rect">
            <a:avLst/>
          </a:prstGeom>
          <a:noFill/>
        </p:spPr>
        <p:txBody>
          <a:bodyPr wrap="square">
            <a:spAutoFit/>
          </a:bodyPr>
          <a:lstStyle/>
          <a:p>
            <a:r>
              <a:rPr lang="ru-RU" dirty="0"/>
              <a:t>9 синих и 11 красных шариков. </a:t>
            </a:r>
          </a:p>
          <a:p>
            <a:endParaRPr lang="ru-RU" dirty="0"/>
          </a:p>
          <a:p>
            <a:r>
              <a:rPr lang="ru-RU" dirty="0"/>
              <a:t>Вероятность вытащить синий шарик 𝑝1 = 9/20 = 0.45 </a:t>
            </a:r>
          </a:p>
          <a:p>
            <a:r>
              <a:rPr lang="ru-RU" dirty="0"/>
              <a:t>Вероятность вытащить красный шарик 𝑝2 = 11/20 = 0.55 – красным. Значит, энтропия состояния 𝑆0 = −9/20 log(9/20) − 11/20 log(11/20) ≈ 1</a:t>
            </a:r>
          </a:p>
          <a:p>
            <a:r>
              <a:rPr lang="ru-RU" dirty="0"/>
              <a:t> </a:t>
            </a:r>
          </a:p>
          <a:p>
            <a:endParaRPr lang="ru-RU" dirty="0"/>
          </a:p>
          <a:p>
            <a:endParaRPr lang="ru-RU" dirty="0"/>
          </a:p>
        </p:txBody>
      </p:sp>
    </p:spTree>
    <p:extLst>
      <p:ext uri="{BB962C8B-B14F-4D97-AF65-F5344CB8AC3E}">
        <p14:creationId xmlns:p14="http://schemas.microsoft.com/office/powerpoint/2010/main" val="119377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E8958B4-177F-EADF-E490-E4D39A326D6E}"/>
              </a:ext>
            </a:extLst>
          </p:cNvPr>
          <p:cNvSpPr>
            <a:spLocks noGrp="1"/>
          </p:cNvSpPr>
          <p:nvPr>
            <p:ph type="body" sz="quarter" idx="12"/>
          </p:nvPr>
        </p:nvSpPr>
        <p:spPr/>
        <p:txBody>
          <a:bodyPr/>
          <a:lstStyle/>
          <a:p>
            <a:r>
              <a:rPr lang="ru-RU" dirty="0"/>
              <a:t>Теперь делим на 2 группы</a:t>
            </a:r>
          </a:p>
        </p:txBody>
      </p:sp>
      <p:sp>
        <p:nvSpPr>
          <p:cNvPr id="3" name="Номер слайда 2">
            <a:extLst>
              <a:ext uri="{FF2B5EF4-FFF2-40B4-BE49-F238E27FC236}">
                <a16:creationId xmlns:a16="http://schemas.microsoft.com/office/drawing/2014/main" id="{DB4EB085-E416-AEC5-5750-636CC46136ED}"/>
              </a:ext>
            </a:extLst>
          </p:cNvPr>
          <p:cNvSpPr>
            <a:spLocks noGrp="1"/>
          </p:cNvSpPr>
          <p:nvPr>
            <p:ph type="sldNum" sz="quarter" idx="11"/>
          </p:nvPr>
        </p:nvSpPr>
        <p:spPr/>
        <p:txBody>
          <a:bodyPr/>
          <a:lstStyle/>
          <a:p>
            <a:pPr rtl="0"/>
            <a:fld id="{EECC7194-A4D0-457B-9D3E-53681723AFF7}" type="slidenum">
              <a:rPr lang="ru-RU" noProof="0" smtClean="0"/>
              <a:pPr rtl="0"/>
              <a:t>68</a:t>
            </a:fld>
            <a:endParaRPr lang="ru-RU" noProof="0"/>
          </a:p>
        </p:txBody>
      </p:sp>
      <p:sp>
        <p:nvSpPr>
          <p:cNvPr id="4" name="Заголовок 3">
            <a:extLst>
              <a:ext uri="{FF2B5EF4-FFF2-40B4-BE49-F238E27FC236}">
                <a16:creationId xmlns:a16="http://schemas.microsoft.com/office/drawing/2014/main" id="{00B9095B-E07F-C2A9-E9D5-6A530FC9C268}"/>
              </a:ext>
            </a:extLst>
          </p:cNvPr>
          <p:cNvSpPr>
            <a:spLocks noGrp="1"/>
          </p:cNvSpPr>
          <p:nvPr>
            <p:ph type="title"/>
          </p:nvPr>
        </p:nvSpPr>
        <p:spPr/>
        <p:txBody>
          <a:bodyPr/>
          <a:lstStyle/>
          <a:p>
            <a:r>
              <a:rPr lang="ru-RU" dirty="0"/>
              <a:t>Пример</a:t>
            </a:r>
          </a:p>
        </p:txBody>
      </p:sp>
      <p:pic>
        <p:nvPicPr>
          <p:cNvPr id="6" name="Рисунок 5">
            <a:extLst>
              <a:ext uri="{FF2B5EF4-FFF2-40B4-BE49-F238E27FC236}">
                <a16:creationId xmlns:a16="http://schemas.microsoft.com/office/drawing/2014/main" id="{664D4A89-5D40-A4F3-F49F-10C12B30BF42}"/>
              </a:ext>
            </a:extLst>
          </p:cNvPr>
          <p:cNvPicPr>
            <a:picLocks noChangeAspect="1"/>
          </p:cNvPicPr>
          <p:nvPr/>
        </p:nvPicPr>
        <p:blipFill>
          <a:blip r:embed="rId2"/>
          <a:stretch>
            <a:fillRect/>
          </a:stretch>
        </p:blipFill>
        <p:spPr>
          <a:xfrm>
            <a:off x="1222397" y="2080204"/>
            <a:ext cx="10353367" cy="3451122"/>
          </a:xfrm>
          <a:prstGeom prst="rect">
            <a:avLst/>
          </a:prstGeom>
        </p:spPr>
      </p:pic>
    </p:spTree>
    <p:extLst>
      <p:ext uri="{BB962C8B-B14F-4D97-AF65-F5344CB8AC3E}">
        <p14:creationId xmlns:p14="http://schemas.microsoft.com/office/powerpoint/2010/main" val="12175243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EBFFFC45-26A4-2217-A959-B8A84B591819}"/>
              </a:ext>
            </a:extLst>
          </p:cNvPr>
          <p:cNvSpPr>
            <a:spLocks noGrp="1"/>
          </p:cNvSpPr>
          <p:nvPr>
            <p:ph type="sldNum" sz="quarter" idx="11"/>
          </p:nvPr>
        </p:nvSpPr>
        <p:spPr/>
        <p:txBody>
          <a:bodyPr/>
          <a:lstStyle/>
          <a:p>
            <a:pPr rtl="0"/>
            <a:fld id="{EECC7194-A4D0-457B-9D3E-53681723AFF7}" type="slidenum">
              <a:rPr lang="ru-RU" noProof="0" smtClean="0"/>
              <a:pPr rtl="0"/>
              <a:t>69</a:t>
            </a:fld>
            <a:endParaRPr lang="ru-RU" noProof="0"/>
          </a:p>
        </p:txBody>
      </p:sp>
      <p:pic>
        <p:nvPicPr>
          <p:cNvPr id="5" name="Рисунок 4">
            <a:extLst>
              <a:ext uri="{FF2B5EF4-FFF2-40B4-BE49-F238E27FC236}">
                <a16:creationId xmlns:a16="http://schemas.microsoft.com/office/drawing/2014/main" id="{BED3D3B6-D3B8-77CB-0F8B-68508F4B6D22}"/>
              </a:ext>
            </a:extLst>
          </p:cNvPr>
          <p:cNvPicPr>
            <a:picLocks noChangeAspect="1"/>
          </p:cNvPicPr>
          <p:nvPr/>
        </p:nvPicPr>
        <p:blipFill>
          <a:blip r:embed="rId2"/>
          <a:stretch>
            <a:fillRect/>
          </a:stretch>
        </p:blipFill>
        <p:spPr>
          <a:xfrm>
            <a:off x="128195" y="135940"/>
            <a:ext cx="6994848" cy="2072229"/>
          </a:xfrm>
          <a:prstGeom prst="rect">
            <a:avLst/>
          </a:prstGeom>
        </p:spPr>
      </p:pic>
      <p:sp>
        <p:nvSpPr>
          <p:cNvPr id="6" name="TextBox 5">
            <a:extLst>
              <a:ext uri="{FF2B5EF4-FFF2-40B4-BE49-F238E27FC236}">
                <a16:creationId xmlns:a16="http://schemas.microsoft.com/office/drawing/2014/main" id="{DD9A2F73-029C-BFF2-0EB6-E0BE31666DFA}"/>
              </a:ext>
            </a:extLst>
          </p:cNvPr>
          <p:cNvSpPr txBox="1"/>
          <p:nvPr/>
        </p:nvSpPr>
        <p:spPr>
          <a:xfrm>
            <a:off x="331304" y="2484781"/>
            <a:ext cx="2922104" cy="369332"/>
          </a:xfrm>
          <a:prstGeom prst="rect">
            <a:avLst/>
          </a:prstGeom>
          <a:noFill/>
        </p:spPr>
        <p:txBody>
          <a:bodyPr wrap="square" rtlCol="0">
            <a:spAutoFit/>
          </a:bodyPr>
          <a:lstStyle/>
          <a:p>
            <a:r>
              <a:rPr lang="ru-RU" dirty="0"/>
              <a:t>Левая группа</a:t>
            </a:r>
            <a:r>
              <a:rPr lang="en-US" dirty="0"/>
              <a:t>:</a:t>
            </a:r>
            <a:endParaRPr lang="ru-RU" dirty="0"/>
          </a:p>
        </p:txBody>
      </p:sp>
      <p:sp>
        <p:nvSpPr>
          <p:cNvPr id="8" name="TextBox 7">
            <a:extLst>
              <a:ext uri="{FF2B5EF4-FFF2-40B4-BE49-F238E27FC236}">
                <a16:creationId xmlns:a16="http://schemas.microsoft.com/office/drawing/2014/main" id="{7B00F4F4-F16A-C89C-CBDA-3A3A33BF28B8}"/>
              </a:ext>
            </a:extLst>
          </p:cNvPr>
          <p:cNvSpPr txBox="1"/>
          <p:nvPr/>
        </p:nvSpPr>
        <p:spPr>
          <a:xfrm>
            <a:off x="266411" y="4526641"/>
            <a:ext cx="2922104" cy="369332"/>
          </a:xfrm>
          <a:prstGeom prst="rect">
            <a:avLst/>
          </a:prstGeom>
          <a:noFill/>
        </p:spPr>
        <p:txBody>
          <a:bodyPr wrap="square" rtlCol="0">
            <a:spAutoFit/>
          </a:bodyPr>
          <a:lstStyle/>
          <a:p>
            <a:r>
              <a:rPr lang="ru-RU" dirty="0"/>
              <a:t>Правая группа</a:t>
            </a:r>
            <a:r>
              <a:rPr lang="en-US" dirty="0"/>
              <a:t>:</a:t>
            </a:r>
            <a:endParaRPr lang="ru-RU" dirty="0"/>
          </a:p>
        </p:txBody>
      </p:sp>
      <p:sp>
        <p:nvSpPr>
          <p:cNvPr id="10" name="TextBox 9">
            <a:extLst>
              <a:ext uri="{FF2B5EF4-FFF2-40B4-BE49-F238E27FC236}">
                <a16:creationId xmlns:a16="http://schemas.microsoft.com/office/drawing/2014/main" id="{245CBCFC-AD81-DAF2-6ECE-23127B9325F1}"/>
              </a:ext>
            </a:extLst>
          </p:cNvPr>
          <p:cNvSpPr txBox="1"/>
          <p:nvPr/>
        </p:nvSpPr>
        <p:spPr>
          <a:xfrm>
            <a:off x="1415845" y="2917597"/>
            <a:ext cx="7651463" cy="1477328"/>
          </a:xfrm>
          <a:prstGeom prst="rect">
            <a:avLst/>
          </a:prstGeom>
          <a:noFill/>
        </p:spPr>
        <p:txBody>
          <a:bodyPr wrap="square">
            <a:spAutoFit/>
          </a:bodyPr>
          <a:lstStyle/>
          <a:p>
            <a:r>
              <a:rPr lang="ru-RU" dirty="0"/>
              <a:t>8 синих и 5 красных шариков. </a:t>
            </a:r>
          </a:p>
          <a:p>
            <a:endParaRPr lang="ru-RU" dirty="0"/>
          </a:p>
          <a:p>
            <a:r>
              <a:rPr lang="ru-RU" dirty="0"/>
              <a:t>Вероятность вытащить синий шарик 𝑝1 = 8/13</a:t>
            </a:r>
          </a:p>
          <a:p>
            <a:r>
              <a:rPr lang="ru-RU" dirty="0"/>
              <a:t>Вероятность вытащить красный шарик 𝑝2 = 5/13 – красным. Значит, энтропия состояния 𝑆0 = − 8/13 </a:t>
            </a:r>
            <a:r>
              <a:rPr lang="ru-RU" dirty="0" err="1"/>
              <a:t>log</a:t>
            </a:r>
            <a:r>
              <a:rPr lang="ru-RU" dirty="0"/>
              <a:t>(8/13</a:t>
            </a:r>
            <a:r>
              <a:rPr lang="en-US" dirty="0"/>
              <a:t>)</a:t>
            </a:r>
            <a:r>
              <a:rPr lang="ru-RU" dirty="0"/>
              <a:t> − 8/13 </a:t>
            </a:r>
            <a:r>
              <a:rPr lang="ru-RU" dirty="0" err="1"/>
              <a:t>log</a:t>
            </a:r>
            <a:r>
              <a:rPr lang="ru-RU" dirty="0"/>
              <a:t>(8/13) ≈ </a:t>
            </a:r>
            <a:r>
              <a:rPr lang="en-US" dirty="0"/>
              <a:t>0.96</a:t>
            </a:r>
            <a:endParaRPr lang="ru-RU" dirty="0"/>
          </a:p>
        </p:txBody>
      </p:sp>
      <p:sp>
        <p:nvSpPr>
          <p:cNvPr id="11" name="TextBox 10">
            <a:extLst>
              <a:ext uri="{FF2B5EF4-FFF2-40B4-BE49-F238E27FC236}">
                <a16:creationId xmlns:a16="http://schemas.microsoft.com/office/drawing/2014/main" id="{E48996AB-ADB3-BAD7-FF97-634CEF6D983F}"/>
              </a:ext>
            </a:extLst>
          </p:cNvPr>
          <p:cNvSpPr txBox="1"/>
          <p:nvPr/>
        </p:nvSpPr>
        <p:spPr>
          <a:xfrm>
            <a:off x="1415844" y="5104353"/>
            <a:ext cx="7651463" cy="1477328"/>
          </a:xfrm>
          <a:prstGeom prst="rect">
            <a:avLst/>
          </a:prstGeom>
          <a:noFill/>
        </p:spPr>
        <p:txBody>
          <a:bodyPr wrap="square">
            <a:spAutoFit/>
          </a:bodyPr>
          <a:lstStyle/>
          <a:p>
            <a:r>
              <a:rPr lang="en-US" dirty="0"/>
              <a:t>1</a:t>
            </a:r>
            <a:r>
              <a:rPr lang="ru-RU" dirty="0"/>
              <a:t> синих и </a:t>
            </a:r>
            <a:r>
              <a:rPr lang="en-US" dirty="0"/>
              <a:t>6</a:t>
            </a:r>
            <a:r>
              <a:rPr lang="ru-RU" dirty="0"/>
              <a:t> красных шариков. </a:t>
            </a:r>
          </a:p>
          <a:p>
            <a:endParaRPr lang="ru-RU" dirty="0"/>
          </a:p>
          <a:p>
            <a:r>
              <a:rPr lang="ru-RU" dirty="0"/>
              <a:t>Вероятность вытащить синий шарик 𝑝1 = </a:t>
            </a:r>
            <a:r>
              <a:rPr lang="en-US" dirty="0"/>
              <a:t>1</a:t>
            </a:r>
            <a:r>
              <a:rPr lang="ru-RU" dirty="0"/>
              <a:t>/</a:t>
            </a:r>
            <a:r>
              <a:rPr lang="en-US" dirty="0"/>
              <a:t>7</a:t>
            </a:r>
            <a:endParaRPr lang="ru-RU" dirty="0"/>
          </a:p>
          <a:p>
            <a:r>
              <a:rPr lang="ru-RU" dirty="0"/>
              <a:t>Вероятность вытащить красный шарик 𝑝2 = </a:t>
            </a:r>
            <a:r>
              <a:rPr lang="en-US" dirty="0"/>
              <a:t>6</a:t>
            </a:r>
            <a:r>
              <a:rPr lang="ru-RU" dirty="0"/>
              <a:t>/</a:t>
            </a:r>
            <a:r>
              <a:rPr lang="en-US" dirty="0"/>
              <a:t>7</a:t>
            </a:r>
            <a:r>
              <a:rPr lang="ru-RU" dirty="0"/>
              <a:t> – красным. Значит, энтропия состояния 𝑆0 = − 𝑝1 </a:t>
            </a:r>
            <a:r>
              <a:rPr lang="ru-RU" dirty="0" err="1"/>
              <a:t>log</a:t>
            </a:r>
            <a:r>
              <a:rPr lang="ru-RU" dirty="0"/>
              <a:t>(𝑝1</a:t>
            </a:r>
            <a:r>
              <a:rPr lang="en-US" dirty="0"/>
              <a:t>)</a:t>
            </a:r>
            <a:r>
              <a:rPr lang="ru-RU" dirty="0"/>
              <a:t> − 𝑝2 </a:t>
            </a:r>
            <a:r>
              <a:rPr lang="ru-RU" dirty="0" err="1"/>
              <a:t>log</a:t>
            </a:r>
            <a:r>
              <a:rPr lang="ru-RU" dirty="0"/>
              <a:t>(𝑝2) ≈ </a:t>
            </a:r>
            <a:r>
              <a:rPr lang="en-US" dirty="0"/>
              <a:t>0.6</a:t>
            </a:r>
            <a:endParaRPr lang="ru-RU" dirty="0"/>
          </a:p>
        </p:txBody>
      </p:sp>
    </p:spTree>
    <p:extLst>
      <p:ext uri="{BB962C8B-B14F-4D97-AF65-F5344CB8AC3E}">
        <p14:creationId xmlns:p14="http://schemas.microsoft.com/office/powerpoint/2010/main" val="155218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442D11E-7C93-21E4-CA06-03CB88FB0B56}"/>
              </a:ext>
            </a:extLst>
          </p:cNvPr>
          <p:cNvSpPr>
            <a:spLocks noGrp="1"/>
          </p:cNvSpPr>
          <p:nvPr>
            <p:ph type="title"/>
          </p:nvPr>
        </p:nvSpPr>
        <p:spPr>
          <a:xfrm>
            <a:off x="684000" y="808186"/>
            <a:ext cx="7560000" cy="370166"/>
          </a:xfrm>
        </p:spPr>
        <p:txBody>
          <a:bodyPr anchor="t">
            <a:normAutofit/>
          </a:bodyPr>
          <a:lstStyle/>
          <a:p>
            <a:r>
              <a:rPr lang="ru-RU" sz="2500"/>
              <a:t>Дерево - граф без петель и циклов</a:t>
            </a:r>
          </a:p>
        </p:txBody>
      </p:sp>
      <p:sp>
        <p:nvSpPr>
          <p:cNvPr id="2" name="Текст 1">
            <a:extLst>
              <a:ext uri="{FF2B5EF4-FFF2-40B4-BE49-F238E27FC236}">
                <a16:creationId xmlns:a16="http://schemas.microsoft.com/office/drawing/2014/main" id="{3854DAD7-0359-5AA4-4DDB-D79F2FC94E43}"/>
              </a:ext>
            </a:extLst>
          </p:cNvPr>
          <p:cNvSpPr>
            <a:spLocks noGrp="1"/>
          </p:cNvSpPr>
          <p:nvPr>
            <p:ph sz="half" idx="1"/>
          </p:nvPr>
        </p:nvSpPr>
        <p:spPr>
          <a:xfrm>
            <a:off x="1066800" y="2103120"/>
            <a:ext cx="4663440" cy="3749040"/>
          </a:xfrm>
        </p:spPr>
        <p:txBody>
          <a:bodyPr>
            <a:normAutofit/>
          </a:bodyPr>
          <a:lstStyle/>
          <a:p>
            <a:r>
              <a:rPr lang="ru-RU" dirty="0"/>
              <a:t>Граф - это топологическая модель, которая состоит из множества вершин и множества соединяющих их рёбер. При этом значение имеет только сам факт, какая вершина с какой соединена.</a:t>
            </a:r>
          </a:p>
        </p:txBody>
      </p:sp>
      <p:pic>
        <p:nvPicPr>
          <p:cNvPr id="6" name="Рисунок 5">
            <a:extLst>
              <a:ext uri="{FF2B5EF4-FFF2-40B4-BE49-F238E27FC236}">
                <a16:creationId xmlns:a16="http://schemas.microsoft.com/office/drawing/2014/main" id="{E0B9A254-A185-D0A5-7182-7EC58AE91DF3}"/>
              </a:ext>
            </a:extLst>
          </p:cNvPr>
          <p:cNvPicPr>
            <a:picLocks noChangeAspect="1"/>
          </p:cNvPicPr>
          <p:nvPr/>
        </p:nvPicPr>
        <p:blipFill>
          <a:blip r:embed="rId2"/>
          <a:stretch>
            <a:fillRect/>
          </a:stretch>
        </p:blipFill>
        <p:spPr>
          <a:xfrm>
            <a:off x="6966286" y="1178352"/>
            <a:ext cx="3786909" cy="3749040"/>
          </a:xfrm>
          <a:prstGeom prst="rect">
            <a:avLst/>
          </a:prstGeom>
          <a:noFill/>
        </p:spPr>
      </p:pic>
      <p:sp>
        <p:nvSpPr>
          <p:cNvPr id="3" name="Номер слайда 2">
            <a:extLst>
              <a:ext uri="{FF2B5EF4-FFF2-40B4-BE49-F238E27FC236}">
                <a16:creationId xmlns:a16="http://schemas.microsoft.com/office/drawing/2014/main" id="{F8300980-233A-1E59-D4E7-4A1781FEC1E6}"/>
              </a:ext>
            </a:extLst>
          </p:cNvPr>
          <p:cNvSpPr>
            <a:spLocks noGrp="1"/>
          </p:cNvSpPr>
          <p:nvPr>
            <p:ph type="sldNum" sz="quarter" idx="12"/>
          </p:nvPr>
        </p:nvSpPr>
        <p:spPr>
          <a:xfrm>
            <a:off x="11575764" y="6241764"/>
            <a:ext cx="270474" cy="270474"/>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EECC7194-A4D0-457B-9D3E-53681723AFF7}" type="slidenum">
              <a:rPr kumimoji="0" lang="ru-RU"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7</a:t>
            </a:fld>
            <a:endParaRPr kumimoji="0" lang="ru-RU"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39838285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8D836CBD-2A84-7D3F-6252-F6B884B2D687}"/>
              </a:ext>
            </a:extLst>
          </p:cNvPr>
          <p:cNvSpPr>
            <a:spLocks noGrp="1"/>
          </p:cNvSpPr>
          <p:nvPr>
            <p:ph type="sldNum" sz="quarter" idx="11"/>
          </p:nvPr>
        </p:nvSpPr>
        <p:spPr/>
        <p:txBody>
          <a:bodyPr/>
          <a:lstStyle/>
          <a:p>
            <a:pPr rtl="0"/>
            <a:fld id="{EECC7194-A4D0-457B-9D3E-53681723AFF7}" type="slidenum">
              <a:rPr lang="ru-RU" noProof="0" smtClean="0"/>
              <a:pPr rtl="0"/>
              <a:t>70</a:t>
            </a:fld>
            <a:endParaRPr lang="ru-RU" noProof="0"/>
          </a:p>
        </p:txBody>
      </p:sp>
      <p:sp>
        <p:nvSpPr>
          <p:cNvPr id="4" name="Заголовок 3">
            <a:extLst>
              <a:ext uri="{FF2B5EF4-FFF2-40B4-BE49-F238E27FC236}">
                <a16:creationId xmlns:a16="http://schemas.microsoft.com/office/drawing/2014/main" id="{A3BBE76F-FC67-67A1-6474-A69C7EB1018A}"/>
              </a:ext>
            </a:extLst>
          </p:cNvPr>
          <p:cNvSpPr>
            <a:spLocks noGrp="1"/>
          </p:cNvSpPr>
          <p:nvPr>
            <p:ph type="title"/>
          </p:nvPr>
        </p:nvSpPr>
        <p:spPr/>
        <p:txBody>
          <a:bodyPr/>
          <a:lstStyle/>
          <a:p>
            <a:r>
              <a:rPr lang="ru-RU" dirty="0"/>
              <a:t>Пример. прирост информации (</a:t>
            </a:r>
            <a:r>
              <a:rPr lang="ru-RU" dirty="0" err="1"/>
              <a:t>information</a:t>
            </a:r>
            <a:r>
              <a:rPr lang="ru-RU" dirty="0"/>
              <a:t> </a:t>
            </a:r>
            <a:r>
              <a:rPr lang="ru-RU" dirty="0" err="1"/>
              <a:t>gain</a:t>
            </a:r>
            <a:r>
              <a:rPr lang="ru-RU" dirty="0"/>
              <a:t>, IG)</a:t>
            </a:r>
          </a:p>
        </p:txBody>
      </p:sp>
      <p:pic>
        <p:nvPicPr>
          <p:cNvPr id="6" name="Рисунок 5">
            <a:extLst>
              <a:ext uri="{FF2B5EF4-FFF2-40B4-BE49-F238E27FC236}">
                <a16:creationId xmlns:a16="http://schemas.microsoft.com/office/drawing/2014/main" id="{D7089D87-9A8D-CBFD-D453-9B75131C605F}"/>
              </a:ext>
            </a:extLst>
          </p:cNvPr>
          <p:cNvPicPr>
            <a:picLocks noChangeAspect="1"/>
          </p:cNvPicPr>
          <p:nvPr/>
        </p:nvPicPr>
        <p:blipFill>
          <a:blip r:embed="rId2"/>
          <a:stretch>
            <a:fillRect/>
          </a:stretch>
        </p:blipFill>
        <p:spPr>
          <a:xfrm>
            <a:off x="3308704" y="1993232"/>
            <a:ext cx="5192693" cy="1435768"/>
          </a:xfrm>
          <a:prstGeom prst="rect">
            <a:avLst/>
          </a:prstGeom>
        </p:spPr>
      </p:pic>
      <p:sp>
        <p:nvSpPr>
          <p:cNvPr id="10" name="TextBox 9">
            <a:extLst>
              <a:ext uri="{FF2B5EF4-FFF2-40B4-BE49-F238E27FC236}">
                <a16:creationId xmlns:a16="http://schemas.microsoft.com/office/drawing/2014/main" id="{92C86A17-9CCB-0A2C-55D9-824D4CC430CC}"/>
              </a:ext>
            </a:extLst>
          </p:cNvPr>
          <p:cNvSpPr txBox="1"/>
          <p:nvPr/>
        </p:nvSpPr>
        <p:spPr>
          <a:xfrm>
            <a:off x="684000" y="3977600"/>
            <a:ext cx="9869946" cy="646331"/>
          </a:xfrm>
          <a:prstGeom prst="rect">
            <a:avLst/>
          </a:prstGeom>
          <a:noFill/>
        </p:spPr>
        <p:txBody>
          <a:bodyPr wrap="square">
            <a:spAutoFit/>
          </a:bodyPr>
          <a:lstStyle/>
          <a:p>
            <a:r>
              <a:rPr lang="ru-RU" dirty="0"/>
              <a:t>где q – число групп после разбиения, Ni – число элементов выборки, у которых признак Q имеет i-</a:t>
            </a:r>
            <a:r>
              <a:rPr lang="ru-RU" dirty="0" err="1"/>
              <a:t>ое</a:t>
            </a:r>
            <a:r>
              <a:rPr lang="ru-RU" dirty="0"/>
              <a:t> значение.</a:t>
            </a:r>
          </a:p>
        </p:txBody>
      </p:sp>
      <p:sp>
        <p:nvSpPr>
          <p:cNvPr id="11" name="TextBox 10">
            <a:extLst>
              <a:ext uri="{FF2B5EF4-FFF2-40B4-BE49-F238E27FC236}">
                <a16:creationId xmlns:a16="http://schemas.microsoft.com/office/drawing/2014/main" id="{F65DAE38-7985-0928-8DE6-1322736CE5D4}"/>
              </a:ext>
            </a:extLst>
          </p:cNvPr>
          <p:cNvSpPr txBox="1"/>
          <p:nvPr/>
        </p:nvSpPr>
        <p:spPr>
          <a:xfrm>
            <a:off x="808212" y="5238627"/>
            <a:ext cx="8613058" cy="923330"/>
          </a:xfrm>
          <a:prstGeom prst="rect">
            <a:avLst/>
          </a:prstGeom>
          <a:noFill/>
        </p:spPr>
        <p:txBody>
          <a:bodyPr wrap="square" rtlCol="0">
            <a:spAutoFit/>
          </a:bodyPr>
          <a:lstStyle/>
          <a:p>
            <a:r>
              <a:rPr lang="ru-RU" dirty="0"/>
              <a:t>Прирост информации  -----</a:t>
            </a:r>
            <a:r>
              <a:rPr lang="ru-RU" dirty="0">
                <a:sym typeface="Wingdings" panose="05000000000000000000" pitchFamily="2" charset="2"/>
              </a:rPr>
              <a:t></a:t>
            </a:r>
            <a:r>
              <a:rPr lang="ru-RU" dirty="0"/>
              <a:t> уменьшение энтропии</a:t>
            </a:r>
            <a:endParaRPr lang="en-US" dirty="0"/>
          </a:p>
          <a:p>
            <a:endParaRPr lang="en-US" dirty="0"/>
          </a:p>
          <a:p>
            <a:r>
              <a:rPr lang="ru-RU" dirty="0"/>
              <a:t>Чем больше прирост информации, тем сильнее уменьшилась энтропия</a:t>
            </a:r>
          </a:p>
        </p:txBody>
      </p:sp>
    </p:spTree>
    <p:extLst>
      <p:ext uri="{BB962C8B-B14F-4D97-AF65-F5344CB8AC3E}">
        <p14:creationId xmlns:p14="http://schemas.microsoft.com/office/powerpoint/2010/main" val="3128191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3A0ED9AF-AA6D-6F1C-83C0-30CCAF90843E}"/>
              </a:ext>
            </a:extLst>
          </p:cNvPr>
          <p:cNvSpPr>
            <a:spLocks noGrp="1"/>
          </p:cNvSpPr>
          <p:nvPr>
            <p:ph type="sldNum" sz="quarter" idx="11"/>
          </p:nvPr>
        </p:nvSpPr>
        <p:spPr/>
        <p:txBody>
          <a:bodyPr/>
          <a:lstStyle/>
          <a:p>
            <a:pPr rtl="0"/>
            <a:fld id="{EECC7194-A4D0-457B-9D3E-53681723AFF7}" type="slidenum">
              <a:rPr lang="ru-RU" noProof="0" smtClean="0"/>
              <a:pPr rtl="0"/>
              <a:t>71</a:t>
            </a:fld>
            <a:endParaRPr lang="ru-RU" noProof="0"/>
          </a:p>
        </p:txBody>
      </p:sp>
      <p:sp>
        <p:nvSpPr>
          <p:cNvPr id="4" name="Заголовок 3">
            <a:extLst>
              <a:ext uri="{FF2B5EF4-FFF2-40B4-BE49-F238E27FC236}">
                <a16:creationId xmlns:a16="http://schemas.microsoft.com/office/drawing/2014/main" id="{2BC3BAC1-483F-B6D7-EF2F-E9B96E4134D2}"/>
              </a:ext>
            </a:extLst>
          </p:cNvPr>
          <p:cNvSpPr>
            <a:spLocks noGrp="1"/>
          </p:cNvSpPr>
          <p:nvPr>
            <p:ph type="title"/>
          </p:nvPr>
        </p:nvSpPr>
        <p:spPr/>
        <p:txBody>
          <a:bodyPr/>
          <a:lstStyle/>
          <a:p>
            <a:r>
              <a:rPr lang="ru-RU" dirty="0"/>
              <a:t>Пример. Продолжение</a:t>
            </a:r>
          </a:p>
        </p:txBody>
      </p:sp>
      <p:pic>
        <p:nvPicPr>
          <p:cNvPr id="6" name="Рисунок 5">
            <a:extLst>
              <a:ext uri="{FF2B5EF4-FFF2-40B4-BE49-F238E27FC236}">
                <a16:creationId xmlns:a16="http://schemas.microsoft.com/office/drawing/2014/main" id="{3A9AE7CC-A03A-B848-81E9-2E440AD507F9}"/>
              </a:ext>
            </a:extLst>
          </p:cNvPr>
          <p:cNvPicPr>
            <a:picLocks noChangeAspect="1"/>
          </p:cNvPicPr>
          <p:nvPr/>
        </p:nvPicPr>
        <p:blipFill>
          <a:blip r:embed="rId2"/>
          <a:stretch>
            <a:fillRect/>
          </a:stretch>
        </p:blipFill>
        <p:spPr>
          <a:xfrm>
            <a:off x="1215267" y="1363584"/>
            <a:ext cx="9521559" cy="4989156"/>
          </a:xfrm>
          <a:prstGeom prst="rect">
            <a:avLst/>
          </a:prstGeom>
        </p:spPr>
      </p:pic>
    </p:spTree>
    <p:extLst>
      <p:ext uri="{BB962C8B-B14F-4D97-AF65-F5344CB8AC3E}">
        <p14:creationId xmlns:p14="http://schemas.microsoft.com/office/powerpoint/2010/main" val="42179583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ADE56D6B-7BBA-4D9F-C5C8-69773343A703}"/>
              </a:ext>
            </a:extLst>
          </p:cNvPr>
          <p:cNvPicPr>
            <a:picLocks noChangeAspect="1"/>
          </p:cNvPicPr>
          <p:nvPr/>
        </p:nvPicPr>
        <p:blipFill rotWithShape="1">
          <a:blip r:embed="rId2"/>
          <a:srcRect t="3382"/>
          <a:stretch/>
        </p:blipFill>
        <p:spPr>
          <a:xfrm>
            <a:off x="2382477" y="68263"/>
            <a:ext cx="7427045" cy="6721475"/>
          </a:xfrm>
          <a:prstGeom prst="rect">
            <a:avLst/>
          </a:prstGeom>
          <a:noFill/>
        </p:spPr>
      </p:pic>
      <p:sp>
        <p:nvSpPr>
          <p:cNvPr id="3" name="Номер слайда 2" hidden="1">
            <a:extLst>
              <a:ext uri="{FF2B5EF4-FFF2-40B4-BE49-F238E27FC236}">
                <a16:creationId xmlns:a16="http://schemas.microsoft.com/office/drawing/2014/main" id="{FBEC185B-2C5C-FF17-70CA-FED74E99B54A}"/>
              </a:ext>
            </a:extLst>
          </p:cNvPr>
          <p:cNvSpPr>
            <a:spLocks noGrp="1"/>
          </p:cNvSpPr>
          <p:nvPr>
            <p:ph type="sldNum" sz="quarter" idx="11"/>
          </p:nvPr>
        </p:nvSpPr>
        <p:spPr/>
        <p:txBody>
          <a:bodyPr/>
          <a:lstStyle/>
          <a:p>
            <a:pPr rtl="0">
              <a:spcAft>
                <a:spcPts val="600"/>
              </a:spcAft>
            </a:pPr>
            <a:fld id="{EECC7194-A4D0-457B-9D3E-53681723AFF7}" type="slidenum">
              <a:rPr lang="ru-RU" noProof="0" smtClean="0"/>
              <a:pPr rtl="0">
                <a:spcAft>
                  <a:spcPts val="600"/>
                </a:spcAft>
              </a:pPr>
              <a:t>72</a:t>
            </a:fld>
            <a:endParaRPr lang="ru-RU" noProof="0"/>
          </a:p>
        </p:txBody>
      </p:sp>
    </p:spTree>
    <p:extLst>
      <p:ext uri="{BB962C8B-B14F-4D97-AF65-F5344CB8AC3E}">
        <p14:creationId xmlns:p14="http://schemas.microsoft.com/office/powerpoint/2010/main" val="2004892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B16EFD1-5FBB-028B-FC7C-194DB11DEEAB}"/>
              </a:ext>
            </a:extLst>
          </p:cNvPr>
          <p:cNvSpPr>
            <a:spLocks noGrp="1"/>
          </p:cNvSpPr>
          <p:nvPr>
            <p:ph type="sldNum" sz="quarter" idx="11"/>
          </p:nvPr>
        </p:nvSpPr>
        <p:spPr/>
        <p:txBody>
          <a:bodyPr/>
          <a:lstStyle/>
          <a:p>
            <a:pPr rtl="0"/>
            <a:fld id="{EECC7194-A4D0-457B-9D3E-53681723AFF7}" type="slidenum">
              <a:rPr lang="ru-RU" noProof="0" smtClean="0"/>
              <a:pPr rtl="0"/>
              <a:t>73</a:t>
            </a:fld>
            <a:endParaRPr lang="ru-RU" noProof="0"/>
          </a:p>
        </p:txBody>
      </p:sp>
      <p:sp>
        <p:nvSpPr>
          <p:cNvPr id="4" name="Заголовок 3">
            <a:extLst>
              <a:ext uri="{FF2B5EF4-FFF2-40B4-BE49-F238E27FC236}">
                <a16:creationId xmlns:a16="http://schemas.microsoft.com/office/drawing/2014/main" id="{AE0B84FB-6DF0-F43C-916F-AAD1F29F58FC}"/>
              </a:ext>
            </a:extLst>
          </p:cNvPr>
          <p:cNvSpPr>
            <a:spLocks noGrp="1"/>
          </p:cNvSpPr>
          <p:nvPr>
            <p:ph type="title"/>
          </p:nvPr>
        </p:nvSpPr>
        <p:spPr>
          <a:xfrm>
            <a:off x="684000" y="808186"/>
            <a:ext cx="10891764" cy="370166"/>
          </a:xfrm>
        </p:spPr>
        <p:txBody>
          <a:bodyPr/>
          <a:lstStyle/>
          <a:p>
            <a:r>
              <a:rPr lang="ru-RU" dirty="0" err="1"/>
              <a:t>Неоптимальность</a:t>
            </a:r>
            <a:r>
              <a:rPr lang="ru-RU" dirty="0"/>
              <a:t> полученных критериев</a:t>
            </a:r>
          </a:p>
        </p:txBody>
      </p:sp>
      <p:pic>
        <p:nvPicPr>
          <p:cNvPr id="5" name="Рисунок 4">
            <a:extLst>
              <a:ext uri="{FF2B5EF4-FFF2-40B4-BE49-F238E27FC236}">
                <a16:creationId xmlns:a16="http://schemas.microsoft.com/office/drawing/2014/main" id="{59ED0214-5A2D-610E-1E42-4F795BE79508}"/>
              </a:ext>
            </a:extLst>
          </p:cNvPr>
          <p:cNvPicPr>
            <a:picLocks noChangeAspect="1"/>
          </p:cNvPicPr>
          <p:nvPr/>
        </p:nvPicPr>
        <p:blipFill>
          <a:blip r:embed="rId2"/>
          <a:stretch>
            <a:fillRect/>
          </a:stretch>
        </p:blipFill>
        <p:spPr>
          <a:xfrm>
            <a:off x="987959" y="1291400"/>
            <a:ext cx="7331028" cy="5196433"/>
          </a:xfrm>
          <a:prstGeom prst="rect">
            <a:avLst/>
          </a:prstGeom>
        </p:spPr>
      </p:pic>
      <p:sp>
        <p:nvSpPr>
          <p:cNvPr id="7" name="TextBox 6">
            <a:extLst>
              <a:ext uri="{FF2B5EF4-FFF2-40B4-BE49-F238E27FC236}">
                <a16:creationId xmlns:a16="http://schemas.microsoft.com/office/drawing/2014/main" id="{38FD8DE0-E7BE-0707-32CD-B949358D1306}"/>
              </a:ext>
            </a:extLst>
          </p:cNvPr>
          <p:cNvSpPr txBox="1"/>
          <p:nvPr/>
        </p:nvSpPr>
        <p:spPr>
          <a:xfrm>
            <a:off x="8896561" y="1244453"/>
            <a:ext cx="2949677" cy="923330"/>
          </a:xfrm>
          <a:prstGeom prst="rect">
            <a:avLst/>
          </a:prstGeom>
          <a:noFill/>
        </p:spPr>
        <p:txBody>
          <a:bodyPr wrap="square">
            <a:spAutoFit/>
          </a:bodyPr>
          <a:lstStyle/>
          <a:p>
            <a:r>
              <a:rPr lang="ru-RU" dirty="0"/>
              <a:t>решение задачи XOR с помощью жадного алгоритма</a:t>
            </a:r>
          </a:p>
        </p:txBody>
      </p:sp>
      <p:pic>
        <p:nvPicPr>
          <p:cNvPr id="6" name="Рисунок 5">
            <a:extLst>
              <a:ext uri="{FF2B5EF4-FFF2-40B4-BE49-F238E27FC236}">
                <a16:creationId xmlns:a16="http://schemas.microsoft.com/office/drawing/2014/main" id="{370D30B9-AE4C-7826-78A0-CAC1EBF1FBB0}"/>
              </a:ext>
            </a:extLst>
          </p:cNvPr>
          <p:cNvPicPr>
            <a:picLocks noChangeAspect="1"/>
          </p:cNvPicPr>
          <p:nvPr/>
        </p:nvPicPr>
        <p:blipFill>
          <a:blip r:embed="rId3"/>
          <a:stretch>
            <a:fillRect/>
          </a:stretch>
        </p:blipFill>
        <p:spPr>
          <a:xfrm>
            <a:off x="8962043" y="2461552"/>
            <a:ext cx="2992830" cy="1968863"/>
          </a:xfrm>
          <a:prstGeom prst="rect">
            <a:avLst/>
          </a:prstGeom>
        </p:spPr>
      </p:pic>
    </p:spTree>
    <p:extLst>
      <p:ext uri="{BB962C8B-B14F-4D97-AF65-F5344CB8AC3E}">
        <p14:creationId xmlns:p14="http://schemas.microsoft.com/office/powerpoint/2010/main" val="266510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FA6B7F6-364D-032F-7C0F-D2E112E59BE3}"/>
              </a:ext>
            </a:extLst>
          </p:cNvPr>
          <p:cNvSpPr>
            <a:spLocks noGrp="1"/>
          </p:cNvSpPr>
          <p:nvPr>
            <p:ph type="body" sz="quarter" idx="12"/>
          </p:nvPr>
        </p:nvSpPr>
        <p:spPr>
          <a:xfrm>
            <a:off x="1810991" y="1636394"/>
            <a:ext cx="4100164" cy="3585211"/>
          </a:xfrm>
        </p:spPr>
        <p:txBody>
          <a:bodyPr/>
          <a:lstStyle/>
          <a:p>
            <a:r>
              <a:rPr lang="ru-RU" dirty="0"/>
              <a:t>Категориальные данные</a:t>
            </a:r>
          </a:p>
          <a:p>
            <a:endParaRPr lang="ru-RU" dirty="0"/>
          </a:p>
          <a:p>
            <a:r>
              <a:rPr lang="ru-RU" dirty="0"/>
              <a:t>Количественные данные</a:t>
            </a:r>
          </a:p>
          <a:p>
            <a:endParaRPr lang="ru-RU" dirty="0"/>
          </a:p>
          <a:p>
            <a:r>
              <a:rPr lang="ru-RU" dirty="0"/>
              <a:t>Данные с пропусками</a:t>
            </a:r>
          </a:p>
          <a:p>
            <a:r>
              <a:rPr lang="ru-RU" dirty="0"/>
              <a:t>	</a:t>
            </a:r>
          </a:p>
          <a:p>
            <a:endParaRPr lang="ru-RU" dirty="0"/>
          </a:p>
          <a:p>
            <a:endParaRPr lang="ru-RU" dirty="0"/>
          </a:p>
          <a:p>
            <a:endParaRPr lang="ru-RU" dirty="0"/>
          </a:p>
          <a:p>
            <a:endParaRPr lang="ru-RU" dirty="0"/>
          </a:p>
        </p:txBody>
      </p:sp>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74</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Особенность данных</a:t>
            </a:r>
          </a:p>
        </p:txBody>
      </p:sp>
    </p:spTree>
    <p:extLst>
      <p:ext uri="{BB962C8B-B14F-4D97-AF65-F5344CB8AC3E}">
        <p14:creationId xmlns:p14="http://schemas.microsoft.com/office/powerpoint/2010/main" val="36073150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75</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Категориальные данные</a:t>
            </a:r>
            <a:br>
              <a:rPr lang="ru-RU" dirty="0"/>
            </a:br>
            <a:endParaRPr lang="ru-RU" dirty="0"/>
          </a:p>
        </p:txBody>
      </p:sp>
      <p:sp>
        <p:nvSpPr>
          <p:cNvPr id="6" name="TextBox 5">
            <a:extLst>
              <a:ext uri="{FF2B5EF4-FFF2-40B4-BE49-F238E27FC236}">
                <a16:creationId xmlns:a16="http://schemas.microsoft.com/office/drawing/2014/main" id="{9E80C9B0-8DB3-E059-4695-7F5AA4210544}"/>
              </a:ext>
            </a:extLst>
          </p:cNvPr>
          <p:cNvSpPr txBox="1"/>
          <p:nvPr/>
        </p:nvSpPr>
        <p:spPr>
          <a:xfrm>
            <a:off x="1025012" y="1538082"/>
            <a:ext cx="10148365" cy="369332"/>
          </a:xfrm>
          <a:prstGeom prst="rect">
            <a:avLst/>
          </a:prstGeom>
          <a:noFill/>
        </p:spPr>
        <p:txBody>
          <a:bodyPr wrap="square">
            <a:spAutoFit/>
          </a:bodyPr>
          <a:lstStyle/>
          <a:p>
            <a:r>
              <a:rPr lang="ru-RU" dirty="0"/>
              <a:t>Деревья прекрасно могут работать с категориальными переменными.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2A561E-410A-2343-9524-9DE2F80A9D61}"/>
                  </a:ext>
                </a:extLst>
              </p:cNvPr>
              <p:cNvSpPr txBox="1"/>
              <p:nvPr/>
            </p:nvSpPr>
            <p:spPr>
              <a:xfrm>
                <a:off x="983717" y="2267143"/>
                <a:ext cx="10313548" cy="923330"/>
              </a:xfrm>
              <a:prstGeom prst="rect">
                <a:avLst/>
              </a:prstGeom>
              <a:noFill/>
            </p:spPr>
            <p:txBody>
              <a:bodyPr wrap="square">
                <a:spAutoFit/>
              </a:bodyPr>
              <a:lstStyle/>
              <a:p>
                <a:r>
                  <a:rPr lang="ru-RU" dirty="0"/>
                  <a:t>Если признак  </a:t>
                </a:r>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ru-RU" dirty="0"/>
                  <a:t> принимает значения из множества</a:t>
                </a: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𝑀</m:t>
                            </m:r>
                          </m:sub>
                        </m:sSub>
                      </m:e>
                    </m:d>
                  </m:oMath>
                </a14:m>
                <a:r>
                  <a:rPr lang="ru-RU" dirty="0"/>
                  <a:t>, то при очередном разбиении мы можем рассматривать по этому признаку произвольные сплиты вида </a:t>
                </a:r>
                <a14:m>
                  <m:oMath xmlns:m="http://schemas.openxmlformats.org/officeDocument/2006/math">
                    <m:r>
                      <a:rPr lang="en-US" i="1">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𝑟</m:t>
                        </m:r>
                      </m:sub>
                    </m:sSub>
                  </m:oMath>
                </a14:m>
                <a:r>
                  <a:rPr lang="ru-RU" dirty="0"/>
                  <a:t> (предикат будет иметь вид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𝑟</m:t>
                        </m:r>
                      </m:sub>
                    </m:sSub>
                  </m:oMath>
                </a14:m>
                <a:r>
                  <a:rPr lang="ru-RU" dirty="0"/>
                  <a:t>]). </a:t>
                </a:r>
              </a:p>
            </p:txBody>
          </p:sp>
        </mc:Choice>
        <mc:Fallback xmlns="">
          <p:sp>
            <p:nvSpPr>
              <p:cNvPr id="9" name="TextBox 8">
                <a:extLst>
                  <a:ext uri="{FF2B5EF4-FFF2-40B4-BE49-F238E27FC236}">
                    <a16:creationId xmlns:a16="http://schemas.microsoft.com/office/drawing/2014/main" id="{BE2A561E-410A-2343-9524-9DE2F80A9D61}"/>
                  </a:ext>
                </a:extLst>
              </p:cNvPr>
              <p:cNvSpPr txBox="1">
                <a:spLocks noRot="1" noChangeAspect="1" noMove="1" noResize="1" noEditPoints="1" noAdjustHandles="1" noChangeArrowheads="1" noChangeShapeType="1" noTextEdit="1"/>
              </p:cNvSpPr>
              <p:nvPr/>
            </p:nvSpPr>
            <p:spPr>
              <a:xfrm>
                <a:off x="983717" y="2267143"/>
                <a:ext cx="10313548" cy="923330"/>
              </a:xfrm>
              <a:prstGeom prst="rect">
                <a:avLst/>
              </a:prstGeom>
              <a:blipFill>
                <a:blip r:embed="rId2"/>
                <a:stretch>
                  <a:fillRect l="-473" t="-3974" b="-993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74D546-546F-23AE-80A1-4A1ED53CEC57}"/>
                  </a:ext>
                </a:extLst>
              </p:cNvPr>
              <p:cNvSpPr txBox="1"/>
              <p:nvPr/>
            </p:nvSpPr>
            <p:spPr>
              <a:xfrm>
                <a:off x="1025012" y="3805768"/>
                <a:ext cx="9167597" cy="946991"/>
              </a:xfrm>
              <a:prstGeom prst="rect">
                <a:avLst/>
              </a:prstGeom>
              <a:noFill/>
            </p:spPr>
            <p:txBody>
              <a:bodyPr wrap="square" rtlCol="0">
                <a:spAutoFit/>
              </a:bodyPr>
              <a:lstStyle/>
              <a:p>
                <a:r>
                  <a:rPr lang="ru-RU" dirty="0"/>
                  <a:t>Проблема</a:t>
                </a:r>
                <a:r>
                  <a:rPr lang="en-US" dirty="0"/>
                  <a:t>:</a:t>
                </a:r>
                <a:endParaRPr lang="ru-RU" dirty="0"/>
              </a:p>
              <a:p>
                <a:endParaRPr lang="ru-RU" dirty="0"/>
              </a:p>
              <a:p>
                <a:r>
                  <a:rPr lang="ru-RU" dirty="0"/>
                  <a:t>При больших </a:t>
                </a:r>
                <a:r>
                  <a:rPr lang="en-US" dirty="0"/>
                  <a:t>M </a:t>
                </a:r>
                <a:r>
                  <a:rPr lang="ru-RU" dirty="0"/>
                  <a:t>у нас будет </a:t>
                </a:r>
                <a14:m>
                  <m:oMath xmlns:m="http://schemas.openxmlformats.org/officeDocument/2006/math">
                    <m:sSup>
                      <m:sSupPr>
                        <m:ctrlPr>
                          <a:rPr lang="ru-RU" b="0" i="1" smtClean="0">
                            <a:latin typeface="Cambria Math" panose="02040503050406030204" pitchFamily="18" charset="0"/>
                          </a:rPr>
                        </m:ctrlPr>
                      </m:sSupPr>
                      <m:e>
                        <m:r>
                          <a:rPr lang="ru-RU" b="0" i="1" smtClean="0">
                            <a:latin typeface="Cambria Math" panose="02040503050406030204" pitchFamily="18" charset="0"/>
                          </a:rPr>
                          <m:t>2</m:t>
                        </m:r>
                      </m:e>
                      <m:sup>
                        <m:r>
                          <a:rPr lang="en-US" b="0" i="1" smtClean="0">
                            <a:latin typeface="Cambria Math" panose="02040503050406030204" pitchFamily="18" charset="0"/>
                          </a:rPr>
                          <m:t>𝑀</m:t>
                        </m:r>
                        <m:r>
                          <a:rPr lang="en-US" b="0" i="1" smtClean="0">
                            <a:latin typeface="Cambria Math" panose="02040503050406030204" pitchFamily="18" charset="0"/>
                          </a:rPr>
                          <m:t>−1</m:t>
                        </m:r>
                      </m:sup>
                    </m:sSup>
                    <m:r>
                      <a:rPr lang="en-US" b="0" i="1" smtClean="0">
                        <a:latin typeface="Cambria Math" panose="02040503050406030204" pitchFamily="18" charset="0"/>
                      </a:rPr>
                      <m:t>−1</m:t>
                    </m:r>
                  </m:oMath>
                </a14:m>
                <a:r>
                  <a:rPr lang="en-US" dirty="0"/>
                  <a:t> </a:t>
                </a:r>
                <a:r>
                  <a:rPr lang="ru-RU" dirty="0"/>
                  <a:t>сплитов</a:t>
                </a:r>
              </a:p>
            </p:txBody>
          </p:sp>
        </mc:Choice>
        <mc:Fallback xmlns="">
          <p:sp>
            <p:nvSpPr>
              <p:cNvPr id="10" name="TextBox 9">
                <a:extLst>
                  <a:ext uri="{FF2B5EF4-FFF2-40B4-BE49-F238E27FC236}">
                    <a16:creationId xmlns:a16="http://schemas.microsoft.com/office/drawing/2014/main" id="{5574D546-546F-23AE-80A1-4A1ED53CEC57}"/>
                  </a:ext>
                </a:extLst>
              </p:cNvPr>
              <p:cNvSpPr txBox="1">
                <a:spLocks noRot="1" noChangeAspect="1" noMove="1" noResize="1" noEditPoints="1" noAdjustHandles="1" noChangeArrowheads="1" noChangeShapeType="1" noTextEdit="1"/>
              </p:cNvSpPr>
              <p:nvPr/>
            </p:nvSpPr>
            <p:spPr>
              <a:xfrm>
                <a:off x="1025012" y="3805768"/>
                <a:ext cx="9167597" cy="946991"/>
              </a:xfrm>
              <a:prstGeom prst="rect">
                <a:avLst/>
              </a:prstGeom>
              <a:blipFill>
                <a:blip r:embed="rId3"/>
                <a:stretch>
                  <a:fillRect l="-532" t="-3205" b="-641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A38F7D-450F-E167-BF8F-D43AC1A36603}"/>
                  </a:ext>
                </a:extLst>
              </p:cNvPr>
              <p:cNvSpPr txBox="1"/>
              <p:nvPr/>
            </p:nvSpPr>
            <p:spPr>
              <a:xfrm>
                <a:off x="1025012" y="5247464"/>
                <a:ext cx="10596716" cy="923330"/>
              </a:xfrm>
              <a:prstGeom prst="rect">
                <a:avLst/>
              </a:prstGeom>
              <a:noFill/>
            </p:spPr>
            <p:txBody>
              <a:bodyPr wrap="square">
                <a:spAutoFit/>
              </a:bodyPr>
              <a:lstStyle/>
              <a:p>
                <a:r>
                  <a:rPr lang="ru-RU" dirty="0"/>
                  <a:t>Надо каким-то образом упорядочивать значения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𝑚</m:t>
                        </m:r>
                      </m:sub>
                    </m:sSub>
                  </m:oMath>
                </a14:m>
                <a:r>
                  <a:rPr lang="ru-RU" dirty="0"/>
                  <a:t>, чтобы работать с ними так же, как с обычными числами: разделяя на значения, «не превосходящие» и «большие» определённого порога.</a:t>
                </a:r>
              </a:p>
            </p:txBody>
          </p:sp>
        </mc:Choice>
        <mc:Fallback xmlns="">
          <p:sp>
            <p:nvSpPr>
              <p:cNvPr id="12" name="TextBox 11">
                <a:extLst>
                  <a:ext uri="{FF2B5EF4-FFF2-40B4-BE49-F238E27FC236}">
                    <a16:creationId xmlns:a16="http://schemas.microsoft.com/office/drawing/2014/main" id="{78A38F7D-450F-E167-BF8F-D43AC1A36603}"/>
                  </a:ext>
                </a:extLst>
              </p:cNvPr>
              <p:cNvSpPr txBox="1">
                <a:spLocks noRot="1" noChangeAspect="1" noMove="1" noResize="1" noEditPoints="1" noAdjustHandles="1" noChangeArrowheads="1" noChangeShapeType="1" noTextEdit="1"/>
              </p:cNvSpPr>
              <p:nvPr/>
            </p:nvSpPr>
            <p:spPr>
              <a:xfrm>
                <a:off x="1025012" y="5247464"/>
                <a:ext cx="10596716" cy="923330"/>
              </a:xfrm>
              <a:prstGeom prst="rect">
                <a:avLst/>
              </a:prstGeom>
              <a:blipFill>
                <a:blip r:embed="rId4"/>
                <a:stretch>
                  <a:fillRect l="-460" t="-3974" b="-9934"/>
                </a:stretch>
              </a:blipFill>
            </p:spPr>
            <p:txBody>
              <a:bodyPr/>
              <a:lstStyle/>
              <a:p>
                <a:r>
                  <a:rPr lang="ru-RU">
                    <a:noFill/>
                  </a:rPr>
                  <a:t> </a:t>
                </a:r>
              </a:p>
            </p:txBody>
          </p:sp>
        </mc:Fallback>
      </mc:AlternateContent>
    </p:spTree>
    <p:extLst>
      <p:ext uri="{BB962C8B-B14F-4D97-AF65-F5344CB8AC3E}">
        <p14:creationId xmlns:p14="http://schemas.microsoft.com/office/powerpoint/2010/main" val="1020194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FA6B7F6-364D-032F-7C0F-D2E112E59BE3}"/>
              </a:ext>
            </a:extLst>
          </p:cNvPr>
          <p:cNvSpPr>
            <a:spLocks noGrp="1"/>
          </p:cNvSpPr>
          <p:nvPr>
            <p:ph type="body" sz="quarter" idx="12"/>
          </p:nvPr>
        </p:nvSpPr>
        <p:spPr/>
        <p:txBody>
          <a:bodyPr/>
          <a:lstStyle/>
          <a:p>
            <a:r>
              <a:rPr lang="ru-RU" dirty="0"/>
              <a:t>Что делать</a:t>
            </a:r>
            <a:r>
              <a:rPr lang="en-US" dirty="0"/>
              <a:t>?</a:t>
            </a:r>
            <a:endParaRPr lang="ru-RU" dirty="0"/>
          </a:p>
        </p:txBody>
      </p:sp>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76</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Категориальные </a:t>
            </a:r>
            <a:r>
              <a:rPr lang="ru-RU" dirty="0" err="1"/>
              <a:t>данныЕ</a:t>
            </a:r>
            <a:endParaRPr lang="ru-RU"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CF98B3-870B-A163-9AE8-4DC7D9F6F755}"/>
                  </a:ext>
                </a:extLst>
              </p:cNvPr>
              <p:cNvSpPr txBox="1"/>
              <p:nvPr/>
            </p:nvSpPr>
            <p:spPr>
              <a:xfrm>
                <a:off x="741844" y="1992934"/>
                <a:ext cx="10720602" cy="1477328"/>
              </a:xfrm>
              <a:prstGeom prst="rect">
                <a:avLst/>
              </a:prstGeom>
              <a:noFill/>
            </p:spPr>
            <p:txBody>
              <a:bodyPr wrap="square">
                <a:spAutoFit/>
              </a:bodyPr>
              <a:lstStyle/>
              <a:p>
                <a:r>
                  <a:rPr lang="ru-RU" b="1" dirty="0"/>
                  <a:t>Для задачи бинарной классификации</a:t>
                </a:r>
              </a:p>
              <a:p>
                <a:r>
                  <a:rPr lang="ru-RU" dirty="0"/>
                  <a:t>значения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𝑚</m:t>
                        </m:r>
                      </m:sub>
                    </m:sSub>
                  </m:oMath>
                </a14:m>
                <a:r>
                  <a:rPr lang="ru-RU" dirty="0"/>
                  <a:t> можно упорядочить по не убыванию доли объектов класса 1 с </a:t>
                </a: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𝑚</m:t>
                        </m:r>
                      </m:sub>
                    </m:sSub>
                  </m:oMath>
                </a14:m>
                <a:r>
                  <a:rPr lang="ru-RU" dirty="0"/>
                  <a:t>, после чего работать с ними, как со значениями вещественного признака. </a:t>
                </a:r>
                <a:endParaRPr lang="en-US" dirty="0"/>
              </a:p>
              <a:p>
                <a:r>
                  <a:rPr lang="ru-RU" dirty="0"/>
                  <a:t>Если мы выбираем таким образом сплит, оптимальный с точки зрения энтропийного критерия или критерия Джини, то он будет оптимальным среди всех </a:t>
                </a:r>
                <a14:m>
                  <m:oMath xmlns:m="http://schemas.openxmlformats.org/officeDocument/2006/math">
                    <m:sSup>
                      <m:sSupPr>
                        <m:ctrlPr>
                          <a:rPr lang="ru-RU" b="0" i="1" smtClean="0">
                            <a:latin typeface="Cambria Math" panose="02040503050406030204" pitchFamily="18" charset="0"/>
                          </a:rPr>
                        </m:ctrlPr>
                      </m:sSupPr>
                      <m:e>
                        <m:r>
                          <a:rPr lang="ru-RU" b="0" i="1" smtClean="0">
                            <a:latin typeface="Cambria Math" panose="02040503050406030204" pitchFamily="18" charset="0"/>
                          </a:rPr>
                          <m:t>2</m:t>
                        </m:r>
                      </m:e>
                      <m:sup>
                        <m:r>
                          <a:rPr lang="en-US" b="0" i="1" smtClean="0">
                            <a:latin typeface="Cambria Math" panose="02040503050406030204" pitchFamily="18" charset="0"/>
                          </a:rPr>
                          <m:t>𝑀</m:t>
                        </m:r>
                        <m:r>
                          <a:rPr lang="en-US" b="0" i="1" smtClean="0">
                            <a:latin typeface="Cambria Math" panose="02040503050406030204" pitchFamily="18" charset="0"/>
                          </a:rPr>
                          <m:t>−1</m:t>
                        </m:r>
                      </m:sup>
                    </m:sSup>
                    <m:r>
                      <a:rPr lang="en-US" b="0" i="1" smtClean="0">
                        <a:latin typeface="Cambria Math" panose="02040503050406030204" pitchFamily="18" charset="0"/>
                      </a:rPr>
                      <m:t>−1</m:t>
                    </m:r>
                  </m:oMath>
                </a14:m>
                <a:r>
                  <a:rPr lang="ru-RU" dirty="0"/>
                  <a:t> сплитов.</a:t>
                </a:r>
              </a:p>
            </p:txBody>
          </p:sp>
        </mc:Choice>
        <mc:Fallback xmlns="">
          <p:sp>
            <p:nvSpPr>
              <p:cNvPr id="6" name="TextBox 5">
                <a:extLst>
                  <a:ext uri="{FF2B5EF4-FFF2-40B4-BE49-F238E27FC236}">
                    <a16:creationId xmlns:a16="http://schemas.microsoft.com/office/drawing/2014/main" id="{25CF98B3-870B-A163-9AE8-4DC7D9F6F755}"/>
                  </a:ext>
                </a:extLst>
              </p:cNvPr>
              <p:cNvSpPr txBox="1">
                <a:spLocks noRot="1" noChangeAspect="1" noMove="1" noResize="1" noEditPoints="1" noAdjustHandles="1" noChangeArrowheads="1" noChangeShapeType="1" noTextEdit="1"/>
              </p:cNvSpPr>
              <p:nvPr/>
            </p:nvSpPr>
            <p:spPr>
              <a:xfrm>
                <a:off x="741844" y="1992934"/>
                <a:ext cx="10720602" cy="1477328"/>
              </a:xfrm>
              <a:prstGeom prst="rect">
                <a:avLst/>
              </a:prstGeom>
              <a:blipFill>
                <a:blip r:embed="rId2"/>
                <a:stretch>
                  <a:fillRect l="-512" t="-2479" r="-626" b="-578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34B290-6905-AB61-AA73-CC8A144F2CA0}"/>
                  </a:ext>
                </a:extLst>
              </p:cNvPr>
              <p:cNvSpPr txBox="1"/>
              <p:nvPr/>
            </p:nvSpPr>
            <p:spPr>
              <a:xfrm>
                <a:off x="683999" y="4284844"/>
                <a:ext cx="11008521" cy="923330"/>
              </a:xfrm>
              <a:prstGeom prst="rect">
                <a:avLst/>
              </a:prstGeom>
              <a:noFill/>
            </p:spPr>
            <p:txBody>
              <a:bodyPr wrap="square">
                <a:spAutoFit/>
              </a:bodyPr>
              <a:lstStyle/>
              <a:p>
                <a:r>
                  <a:rPr lang="ru-RU" b="1" dirty="0"/>
                  <a:t>Для задачи регрессии с функцией потерь MSE </a:t>
                </a:r>
              </a:p>
              <a:p>
                <a:r>
                  <a:rPr lang="ru-RU" dirty="0"/>
                  <a:t>значения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𝑚</m:t>
                        </m:r>
                      </m:sub>
                    </m:sSub>
                  </m:oMath>
                </a14:m>
                <a:r>
                  <a:rPr lang="ru-RU" dirty="0"/>
                  <a:t> можно упорядочивать по среднему значению </a:t>
                </a:r>
                <a:r>
                  <a:rPr lang="ru-RU" dirty="0" err="1"/>
                  <a:t>таргета</a:t>
                </a:r>
                <a:r>
                  <a:rPr lang="ru-RU" dirty="0"/>
                  <a:t> на подмножестве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e>
                          <m:sub>
                            <m:r>
                              <a:rPr lang="en-US" i="1">
                                <a:latin typeface="Cambria Math" panose="02040503050406030204" pitchFamily="18" charset="0"/>
                              </a:rPr>
                              <m:t>𝑚</m:t>
                            </m:r>
                          </m:sub>
                        </m:sSub>
                      </m:e>
                    </m:d>
                  </m:oMath>
                </a14:m>
                <a:r>
                  <a:rPr lang="ru-RU" dirty="0"/>
                  <a:t>. Полученный таким образом сплит тоже будет оптимальным.</a:t>
                </a:r>
              </a:p>
            </p:txBody>
          </p:sp>
        </mc:Choice>
        <mc:Fallback xmlns="">
          <p:sp>
            <p:nvSpPr>
              <p:cNvPr id="8" name="TextBox 7">
                <a:extLst>
                  <a:ext uri="{FF2B5EF4-FFF2-40B4-BE49-F238E27FC236}">
                    <a16:creationId xmlns:a16="http://schemas.microsoft.com/office/drawing/2014/main" id="{BE34B290-6905-AB61-AA73-CC8A144F2CA0}"/>
                  </a:ext>
                </a:extLst>
              </p:cNvPr>
              <p:cNvSpPr txBox="1">
                <a:spLocks noRot="1" noChangeAspect="1" noMove="1" noResize="1" noEditPoints="1" noAdjustHandles="1" noChangeArrowheads="1" noChangeShapeType="1" noTextEdit="1"/>
              </p:cNvSpPr>
              <p:nvPr/>
            </p:nvSpPr>
            <p:spPr>
              <a:xfrm>
                <a:off x="683999" y="4284844"/>
                <a:ext cx="11008521" cy="923330"/>
              </a:xfrm>
              <a:prstGeom prst="rect">
                <a:avLst/>
              </a:prstGeom>
              <a:blipFill>
                <a:blip r:embed="rId3"/>
                <a:stretch>
                  <a:fillRect l="-443" t="-3974" b="-9934"/>
                </a:stretch>
              </a:blipFill>
            </p:spPr>
            <p:txBody>
              <a:bodyPr/>
              <a:lstStyle/>
              <a:p>
                <a:r>
                  <a:rPr lang="ru-RU">
                    <a:noFill/>
                  </a:rPr>
                  <a:t> </a:t>
                </a:r>
              </a:p>
            </p:txBody>
          </p:sp>
        </mc:Fallback>
      </mc:AlternateContent>
    </p:spTree>
    <p:extLst>
      <p:ext uri="{BB962C8B-B14F-4D97-AF65-F5344CB8AC3E}">
        <p14:creationId xmlns:p14="http://schemas.microsoft.com/office/powerpoint/2010/main" val="41615293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77</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Количественные данные</a:t>
            </a:r>
            <a:br>
              <a:rPr lang="ru-RU" dirty="0"/>
            </a:br>
            <a:endParaRPr lang="ru-RU" dirty="0"/>
          </a:p>
        </p:txBody>
      </p:sp>
      <p:pic>
        <p:nvPicPr>
          <p:cNvPr id="6" name="Рисунок 5">
            <a:extLst>
              <a:ext uri="{FF2B5EF4-FFF2-40B4-BE49-F238E27FC236}">
                <a16:creationId xmlns:a16="http://schemas.microsoft.com/office/drawing/2014/main" id="{ECF2A88F-CB97-DF9A-987E-49F815888776}"/>
              </a:ext>
            </a:extLst>
          </p:cNvPr>
          <p:cNvPicPr>
            <a:picLocks noChangeAspect="1"/>
          </p:cNvPicPr>
          <p:nvPr/>
        </p:nvPicPr>
        <p:blipFill>
          <a:blip r:embed="rId2"/>
          <a:stretch>
            <a:fillRect/>
          </a:stretch>
        </p:blipFill>
        <p:spPr>
          <a:xfrm>
            <a:off x="8311207" y="300866"/>
            <a:ext cx="3675703" cy="5184273"/>
          </a:xfrm>
          <a:prstGeom prst="rect">
            <a:avLst/>
          </a:prstGeom>
        </p:spPr>
      </p:pic>
      <p:sp>
        <p:nvSpPr>
          <p:cNvPr id="7" name="TextBox 6">
            <a:extLst>
              <a:ext uri="{FF2B5EF4-FFF2-40B4-BE49-F238E27FC236}">
                <a16:creationId xmlns:a16="http://schemas.microsoft.com/office/drawing/2014/main" id="{23D2A9EB-A46D-DB42-3894-12BCAC1F1E5C}"/>
              </a:ext>
            </a:extLst>
          </p:cNvPr>
          <p:cNvSpPr txBox="1"/>
          <p:nvPr/>
        </p:nvSpPr>
        <p:spPr>
          <a:xfrm>
            <a:off x="684000" y="1787505"/>
            <a:ext cx="6825879" cy="2862322"/>
          </a:xfrm>
          <a:prstGeom prst="rect">
            <a:avLst/>
          </a:prstGeom>
          <a:noFill/>
        </p:spPr>
        <p:txBody>
          <a:bodyPr wrap="square" rtlCol="0">
            <a:spAutoFit/>
          </a:bodyPr>
          <a:lstStyle/>
          <a:p>
            <a:r>
              <a:rPr lang="ru-RU" dirty="0"/>
              <a:t>Ограничиваем число порогов для сравнения.</a:t>
            </a:r>
          </a:p>
          <a:p>
            <a:endParaRPr lang="ru-RU" dirty="0"/>
          </a:p>
          <a:p>
            <a:endParaRPr lang="ru-RU" dirty="0"/>
          </a:p>
          <a:p>
            <a:r>
              <a:rPr lang="ru-RU" dirty="0"/>
              <a:t>1. Отсортируем объекты тренировочной выборки по</a:t>
            </a:r>
          </a:p>
          <a:p>
            <a:r>
              <a:rPr lang="ru-RU" dirty="0"/>
              <a:t>количественному признаку.</a:t>
            </a:r>
          </a:p>
          <a:p>
            <a:endParaRPr lang="ru-RU" dirty="0"/>
          </a:p>
          <a:p>
            <a:endParaRPr lang="ru-RU" dirty="0"/>
          </a:p>
          <a:p>
            <a:r>
              <a:rPr lang="ru-RU" dirty="0"/>
              <a:t>2. В качестве порогов для разбиения будем рассматривать </a:t>
            </a:r>
            <a:r>
              <a:rPr lang="ru-RU" b="1" dirty="0"/>
              <a:t>средние значения </a:t>
            </a:r>
            <a:r>
              <a:rPr lang="ru-RU" dirty="0"/>
              <a:t>между значениями, при которых целевой класс "меняется" с 1 на 0 или наоборот. </a:t>
            </a:r>
          </a:p>
        </p:txBody>
      </p:sp>
      <p:sp>
        <p:nvSpPr>
          <p:cNvPr id="9" name="TextBox 8">
            <a:extLst>
              <a:ext uri="{FF2B5EF4-FFF2-40B4-BE49-F238E27FC236}">
                <a16:creationId xmlns:a16="http://schemas.microsoft.com/office/drawing/2014/main" id="{418E2170-DF54-3DEC-8038-6C0D95D75038}"/>
              </a:ext>
            </a:extLst>
          </p:cNvPr>
          <p:cNvSpPr txBox="1"/>
          <p:nvPr/>
        </p:nvSpPr>
        <p:spPr>
          <a:xfrm>
            <a:off x="607309" y="5403483"/>
            <a:ext cx="7345022" cy="646331"/>
          </a:xfrm>
          <a:prstGeom prst="rect">
            <a:avLst/>
          </a:prstGeom>
          <a:noFill/>
        </p:spPr>
        <p:txBody>
          <a:bodyPr wrap="square">
            <a:spAutoFit/>
          </a:bodyPr>
          <a:lstStyle/>
          <a:p>
            <a:r>
              <a:rPr lang="ru-RU" dirty="0"/>
              <a:t>Для приведенной таблицы будем рассматривать значения</a:t>
            </a:r>
          </a:p>
          <a:p>
            <a:r>
              <a:rPr lang="ru-RU" dirty="0"/>
              <a:t>19, 22.5, 30, 32,43.5</a:t>
            </a:r>
          </a:p>
        </p:txBody>
      </p:sp>
    </p:spTree>
    <p:extLst>
      <p:ext uri="{BB962C8B-B14F-4D97-AF65-F5344CB8AC3E}">
        <p14:creationId xmlns:p14="http://schemas.microsoft.com/office/powerpoint/2010/main" val="851201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FA6B7F6-364D-032F-7C0F-D2E112E59BE3}"/>
              </a:ext>
            </a:extLst>
          </p:cNvPr>
          <p:cNvSpPr>
            <a:spLocks noGrp="1"/>
          </p:cNvSpPr>
          <p:nvPr>
            <p:ph type="body" sz="quarter" idx="12"/>
          </p:nvPr>
        </p:nvSpPr>
        <p:spPr/>
        <p:txBody>
          <a:bodyPr/>
          <a:lstStyle/>
          <a:p>
            <a:r>
              <a:rPr lang="ru-RU" dirty="0"/>
              <a:t>Если количественных признаков с уникальными значениями  очень много, то отбираются не все пороги, а только </a:t>
            </a:r>
            <a:r>
              <a:rPr lang="en-US" dirty="0"/>
              <a:t>N </a:t>
            </a:r>
            <a:r>
              <a:rPr lang="ru-RU" dirty="0"/>
              <a:t>топ порогов, которые дают максимальных прирост по какому-то критерию.</a:t>
            </a:r>
          </a:p>
          <a:p>
            <a:endParaRPr lang="ru-RU" dirty="0"/>
          </a:p>
          <a:p>
            <a:r>
              <a:rPr lang="ru-RU" dirty="0"/>
              <a:t>То есть по сути для каждого порога строится решающий пенек (дерево глубины 1), и выбираются только лучшие пороги для использования построения основного дерева.</a:t>
            </a:r>
          </a:p>
          <a:p>
            <a:endParaRPr lang="ru-RU" dirty="0"/>
          </a:p>
          <a:p>
            <a:endParaRPr lang="ru-RU" dirty="0"/>
          </a:p>
        </p:txBody>
      </p:sp>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78</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Количественные данные</a:t>
            </a:r>
          </a:p>
        </p:txBody>
      </p:sp>
    </p:spTree>
    <p:extLst>
      <p:ext uri="{BB962C8B-B14F-4D97-AF65-F5344CB8AC3E}">
        <p14:creationId xmlns:p14="http://schemas.microsoft.com/office/powerpoint/2010/main" val="5595777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FA6B7F6-364D-032F-7C0F-D2E112E59BE3}"/>
              </a:ext>
            </a:extLst>
          </p:cNvPr>
          <p:cNvSpPr>
            <a:spLocks noGrp="1"/>
          </p:cNvSpPr>
          <p:nvPr>
            <p:ph type="body" sz="quarter" idx="12"/>
          </p:nvPr>
        </p:nvSpPr>
        <p:spPr/>
        <p:txBody>
          <a:bodyPr/>
          <a:lstStyle/>
          <a:p>
            <a:pPr marL="457200" indent="-457200">
              <a:buAutoNum type="arabicPeriod"/>
            </a:pPr>
            <a:r>
              <a:rPr lang="ru-RU" dirty="0"/>
              <a:t>Строим дерево на данных с пропусками</a:t>
            </a:r>
          </a:p>
          <a:p>
            <a:pPr marL="457200" indent="-457200">
              <a:buAutoNum type="arabicPeriod"/>
            </a:pPr>
            <a:r>
              <a:rPr lang="ru-RU" dirty="0"/>
              <a:t>Классифицируем объекты с пропусками</a:t>
            </a:r>
          </a:p>
        </p:txBody>
      </p:sp>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79</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Данные с пропусками</a:t>
            </a:r>
          </a:p>
        </p:txBody>
      </p:sp>
      <p:sp>
        <p:nvSpPr>
          <p:cNvPr id="6" name="TextBox 5">
            <a:extLst>
              <a:ext uri="{FF2B5EF4-FFF2-40B4-BE49-F238E27FC236}">
                <a16:creationId xmlns:a16="http://schemas.microsoft.com/office/drawing/2014/main" id="{E9FCE8D9-82FF-79B4-0208-B25CDE751897}"/>
              </a:ext>
            </a:extLst>
          </p:cNvPr>
          <p:cNvSpPr txBox="1"/>
          <p:nvPr/>
        </p:nvSpPr>
        <p:spPr>
          <a:xfrm>
            <a:off x="979048" y="3782961"/>
            <a:ext cx="10596716" cy="369332"/>
          </a:xfrm>
          <a:prstGeom prst="rect">
            <a:avLst/>
          </a:prstGeom>
          <a:noFill/>
        </p:spPr>
        <p:txBody>
          <a:bodyPr wrap="square">
            <a:spAutoFit/>
          </a:bodyPr>
          <a:lstStyle/>
          <a:p>
            <a:r>
              <a:rPr lang="ru-RU" dirty="0"/>
              <a:t>Одна из приятных особенностей деревьев — это способность обрабатывать пропуски в данных.</a:t>
            </a:r>
          </a:p>
        </p:txBody>
      </p:sp>
    </p:spTree>
    <p:extLst>
      <p:ext uri="{BB962C8B-B14F-4D97-AF65-F5344CB8AC3E}">
        <p14:creationId xmlns:p14="http://schemas.microsoft.com/office/powerpoint/2010/main" val="345969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16686BDE-A600-41A3-FEEF-2918DA88F3B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pic>
        <p:nvPicPr>
          <p:cNvPr id="6" name="Рисунок 5">
            <a:extLst>
              <a:ext uri="{FF2B5EF4-FFF2-40B4-BE49-F238E27FC236}">
                <a16:creationId xmlns:a16="http://schemas.microsoft.com/office/drawing/2014/main" id="{D2C5141B-6C2F-D7C7-61CD-4396E0441CD8}"/>
              </a:ext>
            </a:extLst>
          </p:cNvPr>
          <p:cNvPicPr>
            <a:picLocks noChangeAspect="1"/>
          </p:cNvPicPr>
          <p:nvPr/>
        </p:nvPicPr>
        <p:blipFill>
          <a:blip r:embed="rId2">
            <a:clrChange>
              <a:clrFrom>
                <a:srgbClr val="F8F9F4"/>
              </a:clrFrom>
              <a:clrTo>
                <a:srgbClr val="F8F9F4">
                  <a:alpha val="0"/>
                </a:srgbClr>
              </a:clrTo>
            </a:clrChange>
          </a:blip>
          <a:stretch>
            <a:fillRect/>
          </a:stretch>
        </p:blipFill>
        <p:spPr>
          <a:xfrm>
            <a:off x="6363279" y="2220948"/>
            <a:ext cx="5917381" cy="4594021"/>
          </a:xfrm>
          <a:prstGeom prst="rect">
            <a:avLst/>
          </a:prstGeom>
        </p:spPr>
      </p:pic>
      <p:sp>
        <p:nvSpPr>
          <p:cNvPr id="8" name="TextBox 7">
            <a:extLst>
              <a:ext uri="{FF2B5EF4-FFF2-40B4-BE49-F238E27FC236}">
                <a16:creationId xmlns:a16="http://schemas.microsoft.com/office/drawing/2014/main" id="{DB8D4E98-544C-F9D5-1251-02659BE90EA8}"/>
              </a:ext>
            </a:extLst>
          </p:cNvPr>
          <p:cNvSpPr txBox="1"/>
          <p:nvPr/>
        </p:nvSpPr>
        <p:spPr>
          <a:xfrm>
            <a:off x="106018" y="402755"/>
            <a:ext cx="6790328"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Вершина</a:t>
            </a:r>
            <a:r>
              <a:rPr kumimoji="0" lang="ru-RU" sz="1800" b="0" i="0" u="none" strike="noStrike" kern="1200" cap="none" spc="0" normalizeH="0" baseline="0" noProof="0" dirty="0">
                <a:ln>
                  <a:noFill/>
                </a:ln>
                <a:solidFill>
                  <a:prstClr val="black"/>
                </a:solidFill>
                <a:effectLst/>
                <a:uLnTx/>
                <a:uFillTx/>
                <a:latin typeface="Arial "/>
                <a:ea typeface="+mn-ea"/>
                <a:cs typeface="+mn-cs"/>
              </a:rPr>
              <a:t> - точка в графе, отдельный объект. </a:t>
            </a:r>
            <a:br>
              <a:rPr kumimoji="0" lang="ru-RU" sz="1800" b="0" i="0" u="none" strike="noStrike" kern="1200" cap="none" spc="0" normalizeH="0" baseline="0" noProof="0" dirty="0">
                <a:ln>
                  <a:noFill/>
                </a:ln>
                <a:solidFill>
                  <a:prstClr val="black"/>
                </a:solidFill>
                <a:effectLst/>
                <a:uLnTx/>
                <a:uFillTx/>
                <a:latin typeface="Arial "/>
                <a:ea typeface="+mn-ea"/>
                <a:cs typeface="+mn-cs"/>
              </a:rPr>
            </a:br>
            <a:r>
              <a:rPr kumimoji="0" lang="ru-RU" sz="1800" b="0" i="0" u="none" strike="noStrike" kern="1200" cap="none" spc="0" normalizeH="0" baseline="0" noProof="0" dirty="0">
                <a:ln>
                  <a:noFill/>
                </a:ln>
                <a:solidFill>
                  <a:prstClr val="black"/>
                </a:solidFill>
                <a:effectLst/>
                <a:uLnTx/>
                <a:uFillTx/>
                <a:latin typeface="Arial "/>
                <a:ea typeface="+mn-ea"/>
                <a:cs typeface="+mn-cs"/>
              </a:rPr>
              <a:t>Вершины могут раскрашиваться в разные цвета или сохранять числовые значения.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Ребро</a:t>
            </a:r>
            <a:r>
              <a:rPr kumimoji="0" lang="ru-RU" sz="1800" b="0" i="0" u="none" strike="noStrike" kern="1200" cap="none" spc="0" normalizeH="0" baseline="0" noProof="0" dirty="0">
                <a:ln>
                  <a:noFill/>
                </a:ln>
                <a:solidFill>
                  <a:prstClr val="black"/>
                </a:solidFill>
                <a:effectLst/>
                <a:uLnTx/>
                <a:uFillTx/>
                <a:latin typeface="Arial "/>
                <a:ea typeface="+mn-ea"/>
                <a:cs typeface="+mn-cs"/>
              </a:rPr>
              <a:t> - неупорядоченная пара двух вершин, которые связаны друг с другом. Эти вершины называются концевыми точками или концами ребра. При этом важен сам факт наличия связи.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Arial "/>
                <a:ea typeface="+mn-ea"/>
                <a:cs typeface="+mn-cs"/>
              </a:rPr>
              <a:t>Рёбрам может быть присвоен “вес”, что позволит решать задачи оптимизации.</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Инцидентность</a:t>
            </a:r>
            <a:r>
              <a:rPr kumimoji="0" lang="ru-RU" sz="1800" b="0" i="0" u="none" strike="noStrike" kern="1200" cap="none" spc="0" normalizeH="0" baseline="0" noProof="0" dirty="0">
                <a:ln>
                  <a:noFill/>
                </a:ln>
                <a:solidFill>
                  <a:prstClr val="black"/>
                </a:solidFill>
                <a:effectLst/>
                <a:uLnTx/>
                <a:uFillTx/>
                <a:latin typeface="Arial "/>
                <a:ea typeface="+mn-ea"/>
                <a:cs typeface="+mn-cs"/>
              </a:rPr>
              <a:t> - вершина и ребро называются инцидентными, если вершина является для этого ребра концевой.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Смежность</a:t>
            </a:r>
            <a:r>
              <a:rPr kumimoji="0" lang="ru-RU" sz="1800" b="0" i="0" u="none" strike="noStrike" kern="1200" cap="none" spc="0" normalizeH="0" baseline="0" noProof="0" dirty="0">
                <a:ln>
                  <a:noFill/>
                </a:ln>
                <a:solidFill>
                  <a:prstClr val="black"/>
                </a:solidFill>
                <a:effectLst/>
                <a:uLnTx/>
                <a:uFillTx/>
                <a:latin typeface="Arial "/>
                <a:ea typeface="+mn-ea"/>
                <a:cs typeface="+mn-cs"/>
              </a:rPr>
              <a:t> </a:t>
            </a:r>
            <a:r>
              <a:rPr kumimoji="0" lang="ru-RU" sz="1800" b="1" i="0" u="none" strike="noStrike" kern="1200" cap="none" spc="0" normalizeH="0" baseline="0" noProof="0" dirty="0">
                <a:ln>
                  <a:noFill/>
                </a:ln>
                <a:solidFill>
                  <a:prstClr val="black"/>
                </a:solidFill>
                <a:effectLst/>
                <a:uLnTx/>
                <a:uFillTx/>
                <a:latin typeface="Arial "/>
                <a:ea typeface="+mn-ea"/>
                <a:cs typeface="+mn-cs"/>
              </a:rPr>
              <a:t>вершин</a:t>
            </a:r>
            <a:r>
              <a:rPr kumimoji="0" lang="ru-RU" sz="1800" b="0" i="0" u="none" strike="noStrike" kern="1200" cap="none" spc="0" normalizeH="0" baseline="0" noProof="0" dirty="0">
                <a:ln>
                  <a:noFill/>
                </a:ln>
                <a:solidFill>
                  <a:prstClr val="black"/>
                </a:solidFill>
                <a:effectLst/>
                <a:uLnTx/>
                <a:uFillTx/>
                <a:latin typeface="Arial "/>
                <a:ea typeface="+mn-ea"/>
                <a:cs typeface="+mn-cs"/>
              </a:rPr>
              <a:t> - две вершины называются смежными, если они инцидентны одному ребру.</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Смежность</a:t>
            </a:r>
            <a:r>
              <a:rPr kumimoji="0" lang="ru-RU" sz="1800" b="0" i="0" u="none" strike="noStrike" kern="1200" cap="none" spc="0" normalizeH="0" baseline="0" noProof="0" dirty="0">
                <a:ln>
                  <a:noFill/>
                </a:ln>
                <a:solidFill>
                  <a:prstClr val="black"/>
                </a:solidFill>
                <a:effectLst/>
                <a:uLnTx/>
                <a:uFillTx/>
                <a:latin typeface="Arial "/>
                <a:ea typeface="+mn-ea"/>
                <a:cs typeface="+mn-cs"/>
              </a:rPr>
              <a:t> </a:t>
            </a:r>
            <a:r>
              <a:rPr kumimoji="0" lang="ru-RU" sz="1800" b="1" i="0" u="none" strike="noStrike" kern="1200" cap="none" spc="0" normalizeH="0" baseline="0" noProof="0" dirty="0">
                <a:ln>
                  <a:noFill/>
                </a:ln>
                <a:solidFill>
                  <a:prstClr val="black"/>
                </a:solidFill>
                <a:effectLst/>
                <a:uLnTx/>
                <a:uFillTx/>
                <a:latin typeface="Arial "/>
                <a:ea typeface="+mn-ea"/>
                <a:cs typeface="+mn-cs"/>
              </a:rPr>
              <a:t>рёбер</a:t>
            </a:r>
            <a:r>
              <a:rPr kumimoji="0" lang="ru-RU" sz="1800" b="0" i="0" u="none" strike="noStrike" kern="1200" cap="none" spc="0" normalizeH="0" baseline="0" noProof="0" dirty="0">
                <a:ln>
                  <a:noFill/>
                </a:ln>
                <a:solidFill>
                  <a:prstClr val="black"/>
                </a:solidFill>
                <a:effectLst/>
                <a:uLnTx/>
                <a:uFillTx/>
                <a:latin typeface="Arial "/>
                <a:ea typeface="+mn-ea"/>
                <a:cs typeface="+mn-cs"/>
              </a:rPr>
              <a:t> - два ребра называются смежными, если они инцидентны одной вершине.</a:t>
            </a:r>
          </a:p>
        </p:txBody>
      </p:sp>
    </p:spTree>
    <p:extLst>
      <p:ext uri="{BB962C8B-B14F-4D97-AF65-F5344CB8AC3E}">
        <p14:creationId xmlns:p14="http://schemas.microsoft.com/office/powerpoint/2010/main" val="25252219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FA6B7F6-364D-032F-7C0F-D2E112E59BE3}"/>
              </a:ext>
            </a:extLst>
          </p:cNvPr>
          <p:cNvSpPr>
            <a:spLocks noGrp="1"/>
          </p:cNvSpPr>
          <p:nvPr>
            <p:ph type="body" sz="quarter" idx="12"/>
          </p:nvPr>
        </p:nvSpPr>
        <p:spPr/>
        <p:txBody>
          <a:bodyPr/>
          <a:lstStyle/>
          <a:p>
            <a:r>
              <a:rPr lang="ru-RU" b="1" dirty="0"/>
              <a:t>Строим дерево на данных с пропусками</a:t>
            </a:r>
          </a:p>
        </p:txBody>
      </p:sp>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80</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Данные с пропусками</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A3CE48-E7A9-407C-DF22-5076995C8FA5}"/>
                  </a:ext>
                </a:extLst>
              </p:cNvPr>
              <p:cNvSpPr txBox="1"/>
              <p:nvPr/>
            </p:nvSpPr>
            <p:spPr>
              <a:xfrm>
                <a:off x="777240" y="2206063"/>
                <a:ext cx="11310871" cy="3307700"/>
              </a:xfrm>
              <a:prstGeom prst="rect">
                <a:avLst/>
              </a:prstGeom>
              <a:noFill/>
            </p:spPr>
            <p:txBody>
              <a:bodyPr wrap="square">
                <a:spAutoFit/>
              </a:bodyPr>
              <a:lstStyle/>
              <a:p>
                <a:r>
                  <a:rPr lang="ru-RU" dirty="0"/>
                  <a:t>Пусть у нас есть некоторый признак </a:t>
                </a:r>
                <a14:m>
                  <m:oMath xmlns:m="http://schemas.openxmlformats.org/officeDocument/2006/math">
                    <m:sSup>
                      <m:sSupPr>
                        <m:ctrlPr>
                          <a:rPr lang="ru-RU"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oMath>
                </a14:m>
                <a:r>
                  <a:rPr lang="ru-RU" dirty="0"/>
                  <a:t>, значение которого пропущено у некоторых объектов. </a:t>
                </a:r>
                <a:endParaRPr lang="en-US" dirty="0"/>
              </a:p>
              <a:p>
                <a:endParaRPr lang="en-US" dirty="0"/>
              </a:p>
              <a:p>
                <a:r>
                  <a:rPr lang="ru-RU" dirty="0"/>
                  <a:t>Как обычно, обозначим через</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m:t>
                        </m:r>
                      </m:sub>
                    </m:sSub>
                  </m:oMath>
                </a14:m>
                <a:r>
                  <a:rPr lang="ru-RU" dirty="0"/>
                  <a:t> множество объектов, пришедших в рассматриваемую вершину, а через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𝑚</m:t>
                        </m:r>
                      </m:sub>
                    </m:sSub>
                  </m:oMath>
                </a14:m>
                <a:r>
                  <a:rPr lang="ru-RU" dirty="0"/>
                  <a:t> — подмножество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𝑚</m:t>
                        </m:r>
                      </m:sub>
                    </m:sSub>
                  </m:oMath>
                </a14:m>
                <a:r>
                  <a:rPr lang="ru-RU" dirty="0"/>
                  <a:t> , состоящее из объектов с пропущенным значением </a:t>
                </a:r>
                <a14:m>
                  <m:oMath xmlns:m="http://schemas.openxmlformats.org/officeDocument/2006/math">
                    <m:sSup>
                      <m:sSupPr>
                        <m:ctrlPr>
                          <a:rPr lang="ru-RU"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oMath>
                </a14:m>
                <a:r>
                  <a:rPr lang="ru-RU" dirty="0"/>
                  <a:t>. </a:t>
                </a:r>
                <a:endParaRPr lang="en-US" dirty="0"/>
              </a:p>
              <a:p>
                <a:endParaRPr lang="en-US" dirty="0"/>
              </a:p>
              <a:p>
                <a:r>
                  <a:rPr lang="ru-RU" dirty="0"/>
                  <a:t>В момент выбора сплитов по этому признаку мы будет просто игнорировать объекты из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𝑚</m:t>
                        </m:r>
                      </m:sub>
                    </m:sSub>
                  </m:oMath>
                </a14:m>
                <a:r>
                  <a:rPr lang="ru-RU" dirty="0"/>
                  <a:t> , а когда сплит выбран, мы отправим их в оба поддерева. </a:t>
                </a:r>
                <a:endParaRPr lang="en-US" dirty="0"/>
              </a:p>
              <a:p>
                <a:endParaRPr lang="en-US" dirty="0"/>
              </a:p>
              <a:p>
                <a:r>
                  <a:rPr lang="ru-RU" dirty="0"/>
                  <a:t>При этом логично присвоить им веса:</a:t>
                </a:r>
                <a:r>
                  <a:rPr lang="en-US" dirty="0"/>
                  <a:t> </a:t>
                </a:r>
                <a14:m>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𝑙</m:t>
                            </m:r>
                          </m:sub>
                        </m:sSub>
                      </m:num>
                      <m:den>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𝑚</m:t>
                            </m:r>
                          </m:sub>
                        </m:sSub>
                      </m:den>
                    </m:f>
                  </m:oMath>
                </a14:m>
                <a:r>
                  <a:rPr lang="ru-RU" dirty="0"/>
                  <a:t> для левого поддерева и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𝑟</m:t>
                            </m:r>
                          </m:sub>
                        </m:sSub>
                      </m:num>
                      <m:den>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𝑚</m:t>
                            </m:r>
                          </m:sub>
                        </m:sSub>
                      </m:den>
                    </m:f>
                    <m:r>
                      <a:rPr lang="en-US" i="1">
                        <a:latin typeface="Cambria Math" panose="02040503050406030204" pitchFamily="18" charset="0"/>
                      </a:rPr>
                      <m:t> </m:t>
                    </m:r>
                  </m:oMath>
                </a14:m>
                <a:r>
                  <a:rPr lang="ru-RU" dirty="0"/>
                  <a:t>для правого. </a:t>
                </a:r>
                <a:endParaRPr lang="en-US" dirty="0"/>
              </a:p>
              <a:p>
                <a:endParaRPr lang="en-US" dirty="0"/>
              </a:p>
              <a:p>
                <a:r>
                  <a:rPr lang="ru-RU" dirty="0"/>
                  <a:t>Веса будут учитываться как коэффициенты при</a:t>
                </a:r>
                <a:r>
                  <a:rPr lang="en-US" dirty="0"/>
                  <a: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r>
                  <a:rPr lang="ru-RU" dirty="0"/>
                  <a:t> в формуле информативности.</a:t>
                </a:r>
              </a:p>
            </p:txBody>
          </p:sp>
        </mc:Choice>
        <mc:Fallback xmlns="">
          <p:sp>
            <p:nvSpPr>
              <p:cNvPr id="7" name="TextBox 6">
                <a:extLst>
                  <a:ext uri="{FF2B5EF4-FFF2-40B4-BE49-F238E27FC236}">
                    <a16:creationId xmlns:a16="http://schemas.microsoft.com/office/drawing/2014/main" id="{DCA3CE48-E7A9-407C-DF22-5076995C8FA5}"/>
                  </a:ext>
                </a:extLst>
              </p:cNvPr>
              <p:cNvSpPr txBox="1">
                <a:spLocks noRot="1" noChangeAspect="1" noMove="1" noResize="1" noEditPoints="1" noAdjustHandles="1" noChangeArrowheads="1" noChangeShapeType="1" noTextEdit="1"/>
              </p:cNvSpPr>
              <p:nvPr/>
            </p:nvSpPr>
            <p:spPr>
              <a:xfrm>
                <a:off x="777240" y="2206063"/>
                <a:ext cx="11310871" cy="3307700"/>
              </a:xfrm>
              <a:prstGeom prst="rect">
                <a:avLst/>
              </a:prstGeom>
              <a:blipFill>
                <a:blip r:embed="rId2"/>
                <a:stretch>
                  <a:fillRect l="-485" t="-738" b="-2214"/>
                </a:stretch>
              </a:blipFill>
            </p:spPr>
            <p:txBody>
              <a:bodyPr/>
              <a:lstStyle/>
              <a:p>
                <a:r>
                  <a:rPr lang="ru-RU">
                    <a:noFill/>
                  </a:rPr>
                  <a:t> </a:t>
                </a:r>
              </a:p>
            </p:txBody>
          </p:sp>
        </mc:Fallback>
      </mc:AlternateContent>
    </p:spTree>
    <p:extLst>
      <p:ext uri="{BB962C8B-B14F-4D97-AF65-F5344CB8AC3E}">
        <p14:creationId xmlns:p14="http://schemas.microsoft.com/office/powerpoint/2010/main" val="37983248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Текст 1">
                <a:extLst>
                  <a:ext uri="{FF2B5EF4-FFF2-40B4-BE49-F238E27FC236}">
                    <a16:creationId xmlns:a16="http://schemas.microsoft.com/office/drawing/2014/main" id="{FFA6B7F6-364D-032F-7C0F-D2E112E59BE3}"/>
                  </a:ext>
                </a:extLst>
              </p:cNvPr>
              <p:cNvSpPr>
                <a:spLocks noGrp="1"/>
              </p:cNvSpPr>
              <p:nvPr>
                <p:ph type="body" sz="quarter" idx="12"/>
              </p:nvPr>
            </p:nvSpPr>
            <p:spPr>
              <a:xfrm>
                <a:off x="684213" y="1405643"/>
                <a:ext cx="10790032" cy="360000"/>
              </a:xfrm>
            </p:spPr>
            <p:txBody>
              <a:bodyPr/>
              <a:lstStyle/>
              <a:p>
                <a:r>
                  <a:rPr lang="ru-RU" dirty="0"/>
                  <a:t>Во всех критериях ветвления участвуют мощности множеств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m:t>
                        </m:r>
                      </m:sub>
                    </m:sSub>
                  </m:oMath>
                </a14:m>
                <a:r>
                  <a:rPr lang="ru-RU"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𝑙</m:t>
                        </m:r>
                      </m:sub>
                    </m:sSub>
                    <m:r>
                      <a:rPr lang="en-US" i="1">
                        <a:latin typeface="Cambria Math" panose="02040503050406030204" pitchFamily="18" charset="0"/>
                      </a:rPr>
                      <m:t> </m:t>
                    </m:r>
                  </m:oMath>
                </a14:m>
                <a:r>
                  <a:rPr lang="ru-RU" dirty="0"/>
                  <a:t> и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𝑟</m:t>
                        </m:r>
                      </m:sub>
                    </m:sSub>
                  </m:oMath>
                </a14:m>
                <a:r>
                  <a:rPr lang="ru-RU" dirty="0"/>
                  <a:t> Нужно ли уменьшение размера выборки учитывать в формулах для информативности? Если нужно, то как?</a:t>
                </a:r>
              </a:p>
            </p:txBody>
          </p:sp>
        </mc:Choice>
        <mc:Fallback xmlns="">
          <p:sp>
            <p:nvSpPr>
              <p:cNvPr id="2" name="Текст 1">
                <a:extLst>
                  <a:ext uri="{FF2B5EF4-FFF2-40B4-BE49-F238E27FC236}">
                    <a16:creationId xmlns:a16="http://schemas.microsoft.com/office/drawing/2014/main" id="{FFA6B7F6-364D-032F-7C0F-D2E112E59BE3}"/>
                  </a:ext>
                </a:extLst>
              </p:cNvPr>
              <p:cNvSpPr>
                <a:spLocks noGrp="1" noRot="1" noChangeAspect="1" noMove="1" noResize="1" noEditPoints="1" noAdjustHandles="1" noChangeArrowheads="1" noChangeShapeType="1" noTextEdit="1"/>
              </p:cNvSpPr>
              <p:nvPr>
                <p:ph type="body" sz="quarter" idx="12"/>
              </p:nvPr>
            </p:nvSpPr>
            <p:spPr>
              <a:xfrm>
                <a:off x="684213" y="1405643"/>
                <a:ext cx="10790032" cy="360000"/>
              </a:xfrm>
              <a:blipFill>
                <a:blip r:embed="rId2"/>
                <a:stretch>
                  <a:fillRect l="-1582" t="-27119" b="-227119"/>
                </a:stretch>
              </a:blipFill>
            </p:spPr>
            <p:txBody>
              <a:bodyPr/>
              <a:lstStyle/>
              <a:p>
                <a:r>
                  <a:rPr lang="ru-RU">
                    <a:noFill/>
                  </a:rPr>
                  <a:t> </a:t>
                </a:r>
              </a:p>
            </p:txBody>
          </p:sp>
        </mc:Fallback>
      </mc:AlternateContent>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81</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Данные с пропусками</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DE6F5C-4840-06D3-CD3A-6B8BD0FA3316}"/>
                  </a:ext>
                </a:extLst>
              </p:cNvPr>
              <p:cNvSpPr txBox="1"/>
              <p:nvPr/>
            </p:nvSpPr>
            <p:spPr>
              <a:xfrm>
                <a:off x="683999" y="2913443"/>
                <a:ext cx="10282901" cy="2308324"/>
              </a:xfrm>
              <a:prstGeom prst="rect">
                <a:avLst/>
              </a:prstGeom>
              <a:noFill/>
            </p:spPr>
            <p:txBody>
              <a:bodyPr wrap="square">
                <a:spAutoFit/>
              </a:bodyPr>
              <a:lstStyle/>
              <a:p>
                <a:r>
                  <a:rPr lang="ru-RU" dirty="0"/>
                  <a:t>Вспомним, как работают критерии ветвления. </a:t>
                </a:r>
              </a:p>
              <a:p>
                <a:r>
                  <a:rPr lang="ru-RU" dirty="0"/>
                  <a:t>Их суть в сравнении информативности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𝑋</m:t>
                        </m:r>
                      </m:e>
                      <m:sub>
                        <m:r>
                          <a:rPr lang="en-US" b="0" i="1" smtClean="0">
                            <a:latin typeface="Cambria Math" panose="02040503050406030204" pitchFamily="18" charset="0"/>
                          </a:rPr>
                          <m:t>𝑚</m:t>
                        </m:r>
                      </m:sub>
                    </m:sSub>
                    <m:r>
                      <a:rPr lang="en-US" b="0" i="1" smtClean="0">
                        <a:latin typeface="Cambria Math" panose="02040503050406030204" pitchFamily="18" charset="0"/>
                      </a:rPr>
                      <m:t>) </m:t>
                    </m:r>
                  </m:oMath>
                </a14:m>
                <a:r>
                  <a:rPr lang="ru-RU" dirty="0"/>
                  <a:t>для исходной вершины с информативностью для решающего пня, порождённого рассматриваемым сплитом. </a:t>
                </a:r>
                <a:endParaRPr lang="en-US" dirty="0"/>
              </a:p>
              <a:p>
                <a:endParaRPr lang="en-US" dirty="0"/>
              </a:p>
              <a:p>
                <a:r>
                  <a:rPr lang="ru-RU" dirty="0"/>
                  <a:t>Величина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𝑋</m:t>
                        </m:r>
                      </m:e>
                      <m:sub>
                        <m:r>
                          <a:rPr lang="en-US" b="0" i="1" smtClean="0">
                            <a:latin typeface="Cambria Math" panose="02040503050406030204" pitchFamily="18" charset="0"/>
                          </a:rPr>
                          <m:t>𝑚</m:t>
                        </m:r>
                      </m:sub>
                    </m:sSub>
                    <m:r>
                      <a:rPr lang="en-US" b="0" i="1" smtClean="0">
                        <a:latin typeface="Cambria Math" panose="02040503050406030204" pitchFamily="18" charset="0"/>
                      </a:rPr>
                      <m:t>) </m:t>
                    </m:r>
                  </m:oMath>
                </a14:m>
                <a:r>
                  <a:rPr lang="ru-RU" dirty="0"/>
                  <a:t>никак не меняется; надо понять, что будет с пнём. </a:t>
                </a:r>
                <a:endParaRPr lang="en-US" dirty="0"/>
              </a:p>
              <a:p>
                <a:endParaRPr lang="en-US" dirty="0"/>
              </a:p>
              <a:p>
                <a:r>
                  <a:rPr lang="ru-RU" dirty="0"/>
                  <a:t>Для него можно посчитать информативность так, словно объектов с пропущенными значениями нет:</a:t>
                </a:r>
              </a:p>
            </p:txBody>
          </p:sp>
        </mc:Choice>
        <mc:Fallback xmlns="">
          <p:sp>
            <p:nvSpPr>
              <p:cNvPr id="6" name="TextBox 5">
                <a:extLst>
                  <a:ext uri="{FF2B5EF4-FFF2-40B4-BE49-F238E27FC236}">
                    <a16:creationId xmlns:a16="http://schemas.microsoft.com/office/drawing/2014/main" id="{EBDE6F5C-4840-06D3-CD3A-6B8BD0FA3316}"/>
                  </a:ext>
                </a:extLst>
              </p:cNvPr>
              <p:cNvSpPr txBox="1">
                <a:spLocks noRot="1" noChangeAspect="1" noMove="1" noResize="1" noEditPoints="1" noAdjustHandles="1" noChangeArrowheads="1" noChangeShapeType="1" noTextEdit="1"/>
              </p:cNvSpPr>
              <p:nvPr/>
            </p:nvSpPr>
            <p:spPr>
              <a:xfrm>
                <a:off x="683999" y="2913443"/>
                <a:ext cx="10282901" cy="2308324"/>
              </a:xfrm>
              <a:prstGeom prst="rect">
                <a:avLst/>
              </a:prstGeom>
              <a:blipFill>
                <a:blip r:embed="rId3"/>
                <a:stretch>
                  <a:fillRect l="-474" t="-1583" b="-3166"/>
                </a:stretch>
              </a:blipFill>
            </p:spPr>
            <p:txBody>
              <a:bodyPr/>
              <a:lstStyle/>
              <a:p>
                <a:r>
                  <a:rPr lang="ru-RU">
                    <a:noFill/>
                  </a:rPr>
                  <a:t> </a:t>
                </a:r>
              </a:p>
            </p:txBody>
          </p:sp>
        </mc:Fallback>
      </mc:AlternateContent>
      <p:pic>
        <p:nvPicPr>
          <p:cNvPr id="8" name="Рисунок 7">
            <a:extLst>
              <a:ext uri="{FF2B5EF4-FFF2-40B4-BE49-F238E27FC236}">
                <a16:creationId xmlns:a16="http://schemas.microsoft.com/office/drawing/2014/main" id="{9AE0EB4F-C414-2E1B-AA40-EDBBC2A4B5F4}"/>
              </a:ext>
            </a:extLst>
          </p:cNvPr>
          <p:cNvPicPr>
            <a:picLocks noChangeAspect="1"/>
          </p:cNvPicPr>
          <p:nvPr/>
        </p:nvPicPr>
        <p:blipFill>
          <a:blip r:embed="rId4"/>
          <a:stretch>
            <a:fillRect/>
          </a:stretch>
        </p:blipFill>
        <p:spPr>
          <a:xfrm>
            <a:off x="2594888" y="5307537"/>
            <a:ext cx="5690407" cy="1204701"/>
          </a:xfrm>
          <a:prstGeom prst="rect">
            <a:avLst/>
          </a:prstGeom>
        </p:spPr>
      </p:pic>
    </p:spTree>
    <p:extLst>
      <p:ext uri="{BB962C8B-B14F-4D97-AF65-F5344CB8AC3E}">
        <p14:creationId xmlns:p14="http://schemas.microsoft.com/office/powerpoint/2010/main" val="1548587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FA6B7F6-364D-032F-7C0F-D2E112E59BE3}"/>
              </a:ext>
            </a:extLst>
          </p:cNvPr>
          <p:cNvSpPr>
            <a:spLocks noGrp="1"/>
          </p:cNvSpPr>
          <p:nvPr>
            <p:ph type="body" sz="quarter" idx="12"/>
          </p:nvPr>
        </p:nvSpPr>
        <p:spPr/>
        <p:txBody>
          <a:bodyPr/>
          <a:lstStyle/>
          <a:p>
            <a:r>
              <a:rPr lang="ru-RU" dirty="0"/>
              <a:t>Было</a:t>
            </a:r>
          </a:p>
        </p:txBody>
      </p:sp>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82</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Данные с пропусками</a:t>
            </a:r>
          </a:p>
        </p:txBody>
      </p:sp>
      <p:pic>
        <p:nvPicPr>
          <p:cNvPr id="5" name="Рисунок 4">
            <a:extLst>
              <a:ext uri="{FF2B5EF4-FFF2-40B4-BE49-F238E27FC236}">
                <a16:creationId xmlns:a16="http://schemas.microsoft.com/office/drawing/2014/main" id="{2F2D255E-76F5-9943-DFC4-42B32A1E9B7B}"/>
              </a:ext>
            </a:extLst>
          </p:cNvPr>
          <p:cNvPicPr>
            <a:picLocks noChangeAspect="1"/>
          </p:cNvPicPr>
          <p:nvPr/>
        </p:nvPicPr>
        <p:blipFill>
          <a:blip r:embed="rId2"/>
          <a:stretch>
            <a:fillRect/>
          </a:stretch>
        </p:blipFill>
        <p:spPr>
          <a:xfrm>
            <a:off x="1645921" y="1854031"/>
            <a:ext cx="7492180" cy="672883"/>
          </a:xfrm>
          <a:prstGeom prst="rect">
            <a:avLst/>
          </a:prstGeom>
        </p:spPr>
      </p:pic>
      <p:sp>
        <p:nvSpPr>
          <p:cNvPr id="6" name="TextBox 5">
            <a:extLst>
              <a:ext uri="{FF2B5EF4-FFF2-40B4-BE49-F238E27FC236}">
                <a16:creationId xmlns:a16="http://schemas.microsoft.com/office/drawing/2014/main" id="{9534B2C1-418A-8A30-2B2E-77341FBFAA60}"/>
              </a:ext>
            </a:extLst>
          </p:cNvPr>
          <p:cNvSpPr txBox="1"/>
          <p:nvPr/>
        </p:nvSpPr>
        <p:spPr>
          <a:xfrm>
            <a:off x="625333" y="2701905"/>
            <a:ext cx="2041176" cy="369332"/>
          </a:xfrm>
          <a:prstGeom prst="rect">
            <a:avLst/>
          </a:prstGeom>
          <a:noFill/>
        </p:spPr>
        <p:txBody>
          <a:bodyPr wrap="square" rtlCol="0">
            <a:spAutoFit/>
          </a:bodyPr>
          <a:lstStyle/>
          <a:p>
            <a:r>
              <a:rPr lang="ru-RU" dirty="0"/>
              <a:t>Должно стать</a:t>
            </a:r>
          </a:p>
        </p:txBody>
      </p:sp>
      <p:pic>
        <p:nvPicPr>
          <p:cNvPr id="8" name="Рисунок 7">
            <a:extLst>
              <a:ext uri="{FF2B5EF4-FFF2-40B4-BE49-F238E27FC236}">
                <a16:creationId xmlns:a16="http://schemas.microsoft.com/office/drawing/2014/main" id="{678E3895-F772-4A79-E947-71B85DC30943}"/>
              </a:ext>
            </a:extLst>
          </p:cNvPr>
          <p:cNvPicPr>
            <a:picLocks noChangeAspect="1"/>
          </p:cNvPicPr>
          <p:nvPr/>
        </p:nvPicPr>
        <p:blipFill>
          <a:blip r:embed="rId3"/>
          <a:stretch>
            <a:fillRect/>
          </a:stretch>
        </p:blipFill>
        <p:spPr>
          <a:xfrm>
            <a:off x="1604626" y="3212191"/>
            <a:ext cx="9241988" cy="619135"/>
          </a:xfrm>
          <a:prstGeom prst="rect">
            <a:avLst/>
          </a:prstGeom>
        </p:spPr>
      </p:pic>
      <p:sp>
        <p:nvSpPr>
          <p:cNvPr id="12" name="TextBox 11">
            <a:extLst>
              <a:ext uri="{FF2B5EF4-FFF2-40B4-BE49-F238E27FC236}">
                <a16:creationId xmlns:a16="http://schemas.microsoft.com/office/drawing/2014/main" id="{74CFFA8D-3429-7A02-0823-B4FA5590D0B9}"/>
              </a:ext>
            </a:extLst>
          </p:cNvPr>
          <p:cNvSpPr txBox="1"/>
          <p:nvPr/>
        </p:nvSpPr>
        <p:spPr>
          <a:xfrm>
            <a:off x="128637" y="4050467"/>
            <a:ext cx="11616977" cy="646331"/>
          </a:xfrm>
          <a:prstGeom prst="rect">
            <a:avLst/>
          </a:prstGeom>
          <a:noFill/>
        </p:spPr>
        <p:txBody>
          <a:bodyPr wrap="square">
            <a:spAutoFit/>
          </a:bodyPr>
          <a:lstStyle/>
          <a:p>
            <a:r>
              <a:rPr lang="ru-RU" dirty="0"/>
              <a:t>Если же мы предполагаем, что объекты из </a:t>
            </a:r>
            <a:r>
              <a:rPr lang="ru-RU" dirty="0" err="1"/>
              <a:t>Vm</a:t>
            </a:r>
            <a:r>
              <a:rPr lang="ru-RU" dirty="0"/>
              <a:t> отправляются в новые листья с весами, как описано выше, то формула оказывается другой, и коэффициенты можно не менять</a:t>
            </a:r>
          </a:p>
        </p:txBody>
      </p:sp>
      <p:pic>
        <p:nvPicPr>
          <p:cNvPr id="14" name="Рисунок 13">
            <a:extLst>
              <a:ext uri="{FF2B5EF4-FFF2-40B4-BE49-F238E27FC236}">
                <a16:creationId xmlns:a16="http://schemas.microsoft.com/office/drawing/2014/main" id="{5F8E2BE5-4546-683F-FC99-E1B17E73707B}"/>
              </a:ext>
            </a:extLst>
          </p:cNvPr>
          <p:cNvPicPr>
            <a:picLocks noChangeAspect="1"/>
          </p:cNvPicPr>
          <p:nvPr/>
        </p:nvPicPr>
        <p:blipFill>
          <a:blip r:embed="rId4"/>
          <a:stretch>
            <a:fillRect/>
          </a:stretch>
        </p:blipFill>
        <p:spPr>
          <a:xfrm>
            <a:off x="1834700" y="4915939"/>
            <a:ext cx="7362395" cy="1499748"/>
          </a:xfrm>
          <a:prstGeom prst="rect">
            <a:avLst/>
          </a:prstGeom>
        </p:spPr>
      </p:pic>
    </p:spTree>
    <p:extLst>
      <p:ext uri="{BB962C8B-B14F-4D97-AF65-F5344CB8AC3E}">
        <p14:creationId xmlns:p14="http://schemas.microsoft.com/office/powerpoint/2010/main" val="17452667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FA6B7F6-364D-032F-7C0F-D2E112E59BE3}"/>
              </a:ext>
            </a:extLst>
          </p:cNvPr>
          <p:cNvSpPr>
            <a:spLocks noGrp="1"/>
          </p:cNvSpPr>
          <p:nvPr>
            <p:ph type="body" sz="quarter" idx="12"/>
          </p:nvPr>
        </p:nvSpPr>
        <p:spPr/>
        <p:txBody>
          <a:bodyPr/>
          <a:lstStyle/>
          <a:p>
            <a:r>
              <a:rPr lang="ru-RU" dirty="0"/>
              <a:t>Классифицируем данные с пропусками</a:t>
            </a:r>
          </a:p>
        </p:txBody>
      </p:sp>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83</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Данные с пропусками</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EC36B7-8C5B-A290-64DD-62920540EB6E}"/>
                  </a:ext>
                </a:extLst>
              </p:cNvPr>
              <p:cNvSpPr txBox="1"/>
              <p:nvPr/>
            </p:nvSpPr>
            <p:spPr>
              <a:xfrm>
                <a:off x="883428" y="2037254"/>
                <a:ext cx="11222047" cy="2205540"/>
              </a:xfrm>
              <a:prstGeom prst="rect">
                <a:avLst/>
              </a:prstGeom>
              <a:noFill/>
            </p:spPr>
            <p:txBody>
              <a:bodyPr wrap="square">
                <a:spAutoFit/>
              </a:bodyPr>
              <a:lstStyle/>
              <a:p>
                <a:endParaRPr lang="ru-RU" dirty="0"/>
              </a:p>
              <a:p>
                <a:r>
                  <a:rPr lang="ru-RU" dirty="0"/>
                  <a:t>Допустим, в вершину, где сплит идёт по </a:t>
                </a:r>
                <a14:m>
                  <m:oMath xmlns:m="http://schemas.openxmlformats.org/officeDocument/2006/math">
                    <m:sSup>
                      <m:sSupPr>
                        <m:ctrlPr>
                          <a:rPr lang="ru-RU" i="1" smtClean="0">
                            <a:latin typeface="Cambria Math" panose="02040503050406030204" pitchFamily="18" charset="0"/>
                          </a:rPr>
                        </m:ctrlPr>
                      </m:sSupPr>
                      <m:e>
                        <m:r>
                          <a:rPr lang="en-US" b="0" i="1" smtClean="0">
                            <a:latin typeface="Cambria Math" panose="02040503050406030204" pitchFamily="18" charset="0"/>
                          </a:rPr>
                          <m:t>𝑖</m:t>
                        </m:r>
                      </m:e>
                      <m:sup/>
                    </m:sSup>
                  </m:oMath>
                </a14:m>
                <a:r>
                  <a:rPr lang="ru-RU" dirty="0"/>
                  <a:t> признаку, пришёл объект </a:t>
                </a:r>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ru-RU" dirty="0"/>
                  <a:t> с пропущенным значением этого признака. </a:t>
                </a:r>
                <a:endParaRPr lang="en-US" dirty="0"/>
              </a:p>
              <a:p>
                <a:endParaRPr lang="en-US" dirty="0"/>
              </a:p>
              <a:p>
                <a:r>
                  <a:rPr lang="ru-RU" dirty="0"/>
                  <a:t>Предлагается отправить его в каждую из дальнейших веток и получить по ним предсказания</a:t>
                </a:r>
                <a:r>
                  <a:rPr lang="en-US" dirty="0"/>
                  <a:t>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𝑙</m:t>
                        </m:r>
                      </m:sub>
                    </m:sSub>
                  </m:oMath>
                </a14:m>
                <a:r>
                  <a:rPr lang="ru-RU" dirty="0"/>
                  <a:t> и </a:t>
                </a:r>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𝑟</m:t>
                        </m:r>
                      </m:sub>
                    </m:sSub>
                  </m:oMath>
                </a14:m>
                <a:r>
                  <a:rPr lang="ru-RU" dirty="0"/>
                  <a:t>.</a:t>
                </a:r>
                <a:endParaRPr lang="en-US" dirty="0"/>
              </a:p>
              <a:p>
                <a:endParaRPr lang="en-US" dirty="0"/>
              </a:p>
              <a:p>
                <a:r>
                  <a:rPr lang="ru-RU" dirty="0"/>
                  <a:t> Эти предсказания мы усредним с весами </a:t>
                </a:r>
                <a14:m>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𝑙</m:t>
                            </m:r>
                          </m:sub>
                        </m:sSub>
                      </m:num>
                      <m:den>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𝑚</m:t>
                            </m:r>
                          </m:sub>
                        </m:sSub>
                      </m:den>
                    </m:f>
                  </m:oMath>
                </a14:m>
                <a:r>
                  <a:rPr lang="ru-RU" dirty="0"/>
                  <a:t> и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𝑟</m:t>
                            </m:r>
                          </m:sub>
                        </m:sSub>
                      </m:num>
                      <m:den>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𝑚</m:t>
                            </m:r>
                          </m:sub>
                        </m:sSub>
                      </m:den>
                    </m:f>
                  </m:oMath>
                </a14:m>
                <a:r>
                  <a:rPr lang="ru-RU" dirty="0"/>
                  <a:t> (которые мы запомнили в ходе обучения):</a:t>
                </a:r>
              </a:p>
            </p:txBody>
          </p:sp>
        </mc:Choice>
        <mc:Fallback xmlns="">
          <p:sp>
            <p:nvSpPr>
              <p:cNvPr id="7" name="TextBox 6">
                <a:extLst>
                  <a:ext uri="{FF2B5EF4-FFF2-40B4-BE49-F238E27FC236}">
                    <a16:creationId xmlns:a16="http://schemas.microsoft.com/office/drawing/2014/main" id="{19EC36B7-8C5B-A290-64DD-62920540EB6E}"/>
                  </a:ext>
                </a:extLst>
              </p:cNvPr>
              <p:cNvSpPr txBox="1">
                <a:spLocks noRot="1" noChangeAspect="1" noMove="1" noResize="1" noEditPoints="1" noAdjustHandles="1" noChangeArrowheads="1" noChangeShapeType="1" noTextEdit="1"/>
              </p:cNvSpPr>
              <p:nvPr/>
            </p:nvSpPr>
            <p:spPr>
              <a:xfrm>
                <a:off x="883428" y="2037254"/>
                <a:ext cx="11222047" cy="2205540"/>
              </a:xfrm>
              <a:prstGeom prst="rect">
                <a:avLst/>
              </a:prstGeom>
              <a:blipFill>
                <a:blip r:embed="rId2"/>
                <a:stretch>
                  <a:fillRect l="-489"/>
                </a:stretch>
              </a:blipFill>
            </p:spPr>
            <p:txBody>
              <a:bodyPr/>
              <a:lstStyle/>
              <a:p>
                <a:r>
                  <a:rPr lang="ru-RU">
                    <a:noFill/>
                  </a:rPr>
                  <a:t> </a:t>
                </a:r>
              </a:p>
            </p:txBody>
          </p:sp>
        </mc:Fallback>
      </mc:AlternateContent>
      <p:pic>
        <p:nvPicPr>
          <p:cNvPr id="9" name="Рисунок 8">
            <a:extLst>
              <a:ext uri="{FF2B5EF4-FFF2-40B4-BE49-F238E27FC236}">
                <a16:creationId xmlns:a16="http://schemas.microsoft.com/office/drawing/2014/main" id="{5B192F08-E6E4-8409-0856-95C89FD45E47}"/>
              </a:ext>
            </a:extLst>
          </p:cNvPr>
          <p:cNvPicPr>
            <a:picLocks noChangeAspect="1"/>
          </p:cNvPicPr>
          <p:nvPr/>
        </p:nvPicPr>
        <p:blipFill>
          <a:blip r:embed="rId3"/>
          <a:stretch>
            <a:fillRect/>
          </a:stretch>
        </p:blipFill>
        <p:spPr>
          <a:xfrm>
            <a:off x="4252662" y="4429063"/>
            <a:ext cx="3259706" cy="962947"/>
          </a:xfrm>
          <a:prstGeom prst="rect">
            <a:avLst/>
          </a:prstGeom>
        </p:spPr>
      </p:pic>
      <p:sp>
        <p:nvSpPr>
          <p:cNvPr id="13" name="TextBox 12">
            <a:extLst>
              <a:ext uri="{FF2B5EF4-FFF2-40B4-BE49-F238E27FC236}">
                <a16:creationId xmlns:a16="http://schemas.microsoft.com/office/drawing/2014/main" id="{0BD13912-411C-1928-BC55-AB41FCDE50FB}"/>
              </a:ext>
            </a:extLst>
          </p:cNvPr>
          <p:cNvSpPr txBox="1"/>
          <p:nvPr/>
        </p:nvSpPr>
        <p:spPr>
          <a:xfrm>
            <a:off x="948322" y="5824097"/>
            <a:ext cx="10160163" cy="646331"/>
          </a:xfrm>
          <a:prstGeom prst="rect">
            <a:avLst/>
          </a:prstGeom>
          <a:noFill/>
        </p:spPr>
        <p:txBody>
          <a:bodyPr wrap="square">
            <a:spAutoFit/>
          </a:bodyPr>
          <a:lstStyle/>
          <a:p>
            <a:r>
              <a:rPr lang="ru-RU" dirty="0"/>
              <a:t>Для задачи регрессии это сразу даст нам </a:t>
            </a:r>
            <a:r>
              <a:rPr lang="ru-RU" dirty="0" err="1"/>
              <a:t>таргет</a:t>
            </a:r>
            <a:r>
              <a:rPr lang="ru-RU" dirty="0"/>
              <a:t>, а в задаче бинарной классификации — оценку вероятности класса 1.</a:t>
            </a:r>
          </a:p>
        </p:txBody>
      </p:sp>
    </p:spTree>
    <p:extLst>
      <p:ext uri="{BB962C8B-B14F-4D97-AF65-F5344CB8AC3E}">
        <p14:creationId xmlns:p14="http://schemas.microsoft.com/office/powerpoint/2010/main" val="3616078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84</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Если по простому</a:t>
            </a:r>
          </a:p>
        </p:txBody>
      </p:sp>
      <p:pic>
        <p:nvPicPr>
          <p:cNvPr id="6" name="Рисунок 5">
            <a:extLst>
              <a:ext uri="{FF2B5EF4-FFF2-40B4-BE49-F238E27FC236}">
                <a16:creationId xmlns:a16="http://schemas.microsoft.com/office/drawing/2014/main" id="{6CE3DBE8-BE3E-2DEB-7FD7-8C0503F8F1E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07217" y="1262460"/>
            <a:ext cx="6836783" cy="5023301"/>
          </a:xfrm>
          <a:prstGeom prst="rect">
            <a:avLst/>
          </a:prstGeom>
        </p:spPr>
      </p:pic>
      <p:sp>
        <p:nvSpPr>
          <p:cNvPr id="8" name="TextBox 7">
            <a:extLst>
              <a:ext uri="{FF2B5EF4-FFF2-40B4-BE49-F238E27FC236}">
                <a16:creationId xmlns:a16="http://schemas.microsoft.com/office/drawing/2014/main" id="{183D6A91-052B-BD44-F2B5-B370B946F41D}"/>
              </a:ext>
            </a:extLst>
          </p:cNvPr>
          <p:cNvSpPr txBox="1"/>
          <p:nvPr/>
        </p:nvSpPr>
        <p:spPr>
          <a:xfrm>
            <a:off x="7260631" y="3829845"/>
            <a:ext cx="5104417" cy="369332"/>
          </a:xfrm>
          <a:prstGeom prst="rect">
            <a:avLst/>
          </a:prstGeom>
          <a:noFill/>
        </p:spPr>
        <p:txBody>
          <a:bodyPr wrap="square">
            <a:spAutoFit/>
          </a:bodyPr>
          <a:lstStyle/>
          <a:p>
            <a:r>
              <a:rPr lang="ru-RU" dirty="0"/>
              <a:t>Как будет классифицирован новый объект?</a:t>
            </a:r>
          </a:p>
        </p:txBody>
      </p:sp>
    </p:spTree>
    <p:extLst>
      <p:ext uri="{BB962C8B-B14F-4D97-AF65-F5344CB8AC3E}">
        <p14:creationId xmlns:p14="http://schemas.microsoft.com/office/powerpoint/2010/main" val="14332185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85</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Если по простому</a:t>
            </a:r>
          </a:p>
        </p:txBody>
      </p:sp>
      <p:pic>
        <p:nvPicPr>
          <p:cNvPr id="6" name="Рисунок 5">
            <a:extLst>
              <a:ext uri="{FF2B5EF4-FFF2-40B4-BE49-F238E27FC236}">
                <a16:creationId xmlns:a16="http://schemas.microsoft.com/office/drawing/2014/main" id="{6CE3DBE8-BE3E-2DEB-7FD7-8C0503F8F1E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07217" y="1262460"/>
            <a:ext cx="6836783" cy="5023301"/>
          </a:xfrm>
          <a:prstGeom prst="rect">
            <a:avLst/>
          </a:prstGeom>
        </p:spPr>
      </p:pic>
      <p:sp>
        <p:nvSpPr>
          <p:cNvPr id="8" name="TextBox 7">
            <a:extLst>
              <a:ext uri="{FF2B5EF4-FFF2-40B4-BE49-F238E27FC236}">
                <a16:creationId xmlns:a16="http://schemas.microsoft.com/office/drawing/2014/main" id="{183D6A91-052B-BD44-F2B5-B370B946F41D}"/>
              </a:ext>
            </a:extLst>
          </p:cNvPr>
          <p:cNvSpPr txBox="1"/>
          <p:nvPr/>
        </p:nvSpPr>
        <p:spPr>
          <a:xfrm>
            <a:off x="7260631" y="3829845"/>
            <a:ext cx="5104417" cy="369332"/>
          </a:xfrm>
          <a:prstGeom prst="rect">
            <a:avLst/>
          </a:prstGeom>
          <a:noFill/>
        </p:spPr>
        <p:txBody>
          <a:bodyPr wrap="square">
            <a:spAutoFit/>
          </a:bodyPr>
          <a:lstStyle/>
          <a:p>
            <a:r>
              <a:rPr lang="ru-RU" dirty="0"/>
              <a:t>Как будет классифицирован новый объект?</a:t>
            </a:r>
          </a:p>
        </p:txBody>
      </p:sp>
    </p:spTree>
    <p:extLst>
      <p:ext uri="{BB962C8B-B14F-4D97-AF65-F5344CB8AC3E}">
        <p14:creationId xmlns:p14="http://schemas.microsoft.com/office/powerpoint/2010/main" val="1815093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86</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Если по простому</a:t>
            </a:r>
          </a:p>
        </p:txBody>
      </p:sp>
      <p:pic>
        <p:nvPicPr>
          <p:cNvPr id="6" name="Рисунок 5">
            <a:extLst>
              <a:ext uri="{FF2B5EF4-FFF2-40B4-BE49-F238E27FC236}">
                <a16:creationId xmlns:a16="http://schemas.microsoft.com/office/drawing/2014/main" id="{859509C6-7BC9-42D5-69F6-BEF66A03581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78767" y="262586"/>
            <a:ext cx="6371304" cy="6147027"/>
          </a:xfrm>
          <a:prstGeom prst="rect">
            <a:avLst/>
          </a:prstGeom>
        </p:spPr>
      </p:pic>
    </p:spTree>
    <p:extLst>
      <p:ext uri="{BB962C8B-B14F-4D97-AF65-F5344CB8AC3E}">
        <p14:creationId xmlns:p14="http://schemas.microsoft.com/office/powerpoint/2010/main" val="1330196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87</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a:xfrm>
            <a:off x="2217831" y="2288924"/>
            <a:ext cx="8701875" cy="370166"/>
          </a:xfrm>
        </p:spPr>
        <p:txBody>
          <a:bodyPr/>
          <a:lstStyle/>
          <a:p>
            <a:r>
              <a:rPr lang="ru-RU" dirty="0"/>
              <a:t>Методы регуляризации решающих деревьев</a:t>
            </a:r>
          </a:p>
        </p:txBody>
      </p:sp>
    </p:spTree>
    <p:extLst>
      <p:ext uri="{BB962C8B-B14F-4D97-AF65-F5344CB8AC3E}">
        <p14:creationId xmlns:p14="http://schemas.microsoft.com/office/powerpoint/2010/main" val="8362031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88</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a:xfrm>
            <a:off x="683999" y="808186"/>
            <a:ext cx="9822751" cy="370166"/>
          </a:xfrm>
        </p:spPr>
        <p:txBody>
          <a:bodyPr/>
          <a:lstStyle/>
          <a:p>
            <a:r>
              <a:rPr lang="ru-RU" dirty="0"/>
              <a:t>Деревья быстро переобучаются. Что делать</a:t>
            </a:r>
            <a:r>
              <a:rPr lang="en-US" dirty="0"/>
              <a:t>?</a:t>
            </a:r>
            <a:endParaRPr lang="ru-RU" dirty="0"/>
          </a:p>
        </p:txBody>
      </p:sp>
      <p:sp>
        <p:nvSpPr>
          <p:cNvPr id="8" name="TextBox 7">
            <a:extLst>
              <a:ext uri="{FF2B5EF4-FFF2-40B4-BE49-F238E27FC236}">
                <a16:creationId xmlns:a16="http://schemas.microsoft.com/office/drawing/2014/main" id="{2F8AD371-9335-BAF6-57C5-06DD0A6ABB28}"/>
              </a:ext>
            </a:extLst>
          </p:cNvPr>
          <p:cNvSpPr txBox="1"/>
          <p:nvPr/>
        </p:nvSpPr>
        <p:spPr>
          <a:xfrm>
            <a:off x="766915" y="1860815"/>
            <a:ext cx="10418261" cy="3330399"/>
          </a:xfrm>
          <a:prstGeom prst="rect">
            <a:avLst/>
          </a:prstGeom>
          <a:noFill/>
        </p:spPr>
        <p:txBody>
          <a:bodyPr wrap="square">
            <a:spAutoFit/>
          </a:bodyPr>
          <a:lstStyle/>
          <a:p>
            <a:r>
              <a:rPr lang="ru-RU" dirty="0"/>
              <a:t>Для этого есть разные критерии, обычно используются </a:t>
            </a:r>
            <a:r>
              <a:rPr lang="ru-RU" b="1" dirty="0"/>
              <a:t>все сразу</a:t>
            </a:r>
            <a:r>
              <a:rPr lang="ru-RU" dirty="0"/>
              <a:t>:</a:t>
            </a:r>
          </a:p>
          <a:p>
            <a:endParaRPr lang="ru-RU" dirty="0"/>
          </a:p>
          <a:p>
            <a:pPr marL="285750" indent="-285750">
              <a:lnSpc>
                <a:spcPct val="200000"/>
              </a:lnSpc>
              <a:buFont typeface="Arial" panose="020B0604020202020204" pitchFamily="34" charset="0"/>
              <a:buChar char="•"/>
            </a:pPr>
            <a:r>
              <a:rPr lang="ru-RU" dirty="0"/>
              <a:t>ограничение по максимальной глубине дерева;</a:t>
            </a:r>
          </a:p>
          <a:p>
            <a:pPr marL="285750" indent="-285750">
              <a:lnSpc>
                <a:spcPct val="200000"/>
              </a:lnSpc>
              <a:buFont typeface="Arial" panose="020B0604020202020204" pitchFamily="34" charset="0"/>
              <a:buChar char="•"/>
            </a:pPr>
            <a:r>
              <a:rPr lang="ru-RU" dirty="0"/>
              <a:t>ограничение на минимальное количество объектов в листе;</a:t>
            </a:r>
          </a:p>
          <a:p>
            <a:pPr marL="285750" indent="-285750">
              <a:lnSpc>
                <a:spcPct val="200000"/>
              </a:lnSpc>
              <a:buFont typeface="Arial" panose="020B0604020202020204" pitchFamily="34" charset="0"/>
              <a:buChar char="•"/>
            </a:pPr>
            <a:r>
              <a:rPr lang="ru-RU" dirty="0"/>
              <a:t>ограничение на максимальное количество листьев в дереве;</a:t>
            </a:r>
          </a:p>
          <a:p>
            <a:pPr marL="285750" indent="-285750">
              <a:lnSpc>
                <a:spcPct val="200000"/>
              </a:lnSpc>
              <a:buFont typeface="Arial" panose="020B0604020202020204" pitchFamily="34" charset="0"/>
              <a:buChar char="•"/>
            </a:pPr>
            <a:r>
              <a:rPr lang="ru-RU" dirty="0"/>
              <a:t>требование, чтобы функционал качества </a:t>
            </a:r>
            <a:r>
              <a:rPr lang="ru-RU" dirty="0" err="1"/>
              <a:t>Branch</a:t>
            </a:r>
            <a:r>
              <a:rPr lang="ru-RU" dirty="0"/>
              <a:t> при делении текущей </a:t>
            </a:r>
            <a:r>
              <a:rPr lang="ru-RU" dirty="0" err="1"/>
              <a:t>подвыборки</a:t>
            </a:r>
            <a:r>
              <a:rPr lang="ru-RU" dirty="0"/>
              <a:t> на две улучшался не менее чем на s процентов</a:t>
            </a:r>
            <a:r>
              <a:rPr lang="en-US" dirty="0"/>
              <a:t> (</a:t>
            </a:r>
            <a:r>
              <a:rPr lang="ru-RU" dirty="0"/>
              <a:t>часто требуют 5%).</a:t>
            </a:r>
          </a:p>
        </p:txBody>
      </p:sp>
    </p:spTree>
    <p:extLst>
      <p:ext uri="{BB962C8B-B14F-4D97-AF65-F5344CB8AC3E}">
        <p14:creationId xmlns:p14="http://schemas.microsoft.com/office/powerpoint/2010/main" val="17616975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FA6B7F6-364D-032F-7C0F-D2E112E59BE3}"/>
              </a:ext>
            </a:extLst>
          </p:cNvPr>
          <p:cNvSpPr>
            <a:spLocks noGrp="1"/>
          </p:cNvSpPr>
          <p:nvPr>
            <p:ph type="body" sz="quarter" idx="12"/>
          </p:nvPr>
        </p:nvSpPr>
        <p:spPr>
          <a:xfrm>
            <a:off x="684213" y="1405643"/>
            <a:ext cx="11162025" cy="360000"/>
          </a:xfrm>
        </p:spPr>
        <p:txBody>
          <a:bodyPr/>
          <a:lstStyle/>
          <a:p>
            <a:r>
              <a:rPr lang="ru-RU" dirty="0"/>
              <a:t>Делать это можно на разных этапах работы алгоритма, что не меняет сути, но имеет разные устоявшиеся названия</a:t>
            </a:r>
            <a:r>
              <a:rPr lang="en-US" dirty="0"/>
              <a:t>:</a:t>
            </a:r>
          </a:p>
          <a:p>
            <a:endParaRPr lang="en-US" dirty="0"/>
          </a:p>
          <a:p>
            <a:endParaRPr lang="ru-RU" dirty="0"/>
          </a:p>
        </p:txBody>
      </p:sp>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89</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Когда анализировать</a:t>
            </a:r>
            <a:r>
              <a:rPr lang="en-US" dirty="0"/>
              <a:t>?</a:t>
            </a:r>
            <a:endParaRPr lang="ru-RU" dirty="0"/>
          </a:p>
        </p:txBody>
      </p:sp>
      <p:sp>
        <p:nvSpPr>
          <p:cNvPr id="6" name="TextBox 5">
            <a:extLst>
              <a:ext uri="{FF2B5EF4-FFF2-40B4-BE49-F238E27FC236}">
                <a16:creationId xmlns:a16="http://schemas.microsoft.com/office/drawing/2014/main" id="{5D90E18C-6C2D-3179-E061-C1ACB0660669}"/>
              </a:ext>
            </a:extLst>
          </p:cNvPr>
          <p:cNvSpPr txBox="1"/>
          <p:nvPr/>
        </p:nvSpPr>
        <p:spPr>
          <a:xfrm>
            <a:off x="529467" y="2590035"/>
            <a:ext cx="10744200" cy="2308324"/>
          </a:xfrm>
          <a:prstGeom prst="rect">
            <a:avLst/>
          </a:prstGeom>
          <a:noFill/>
        </p:spPr>
        <p:txBody>
          <a:bodyPr wrap="square">
            <a:spAutoFit/>
          </a:bodyPr>
          <a:lstStyle/>
          <a:p>
            <a:pPr marL="285750" indent="-285750">
              <a:buFont typeface="Arial" panose="020B0604020202020204" pitchFamily="34" charset="0"/>
              <a:buChar char="•"/>
            </a:pPr>
            <a:r>
              <a:rPr lang="ru-RU" dirty="0"/>
              <a:t>можно проверять критерии прямо во время построения дерева, такой способ называется </a:t>
            </a:r>
            <a:r>
              <a:rPr lang="ru-RU" b="1" dirty="0" err="1"/>
              <a:t>pre-pruning</a:t>
            </a:r>
            <a:r>
              <a:rPr lang="ru-RU" dirty="0"/>
              <a:t> или </a:t>
            </a:r>
            <a:r>
              <a:rPr lang="ru-RU" b="1" dirty="0" err="1"/>
              <a:t>early</a:t>
            </a:r>
            <a:r>
              <a:rPr lang="ru-RU" b="1" dirty="0"/>
              <a:t> </a:t>
            </a:r>
            <a:r>
              <a:rPr lang="ru-RU" b="1" dirty="0" err="1"/>
              <a:t>stopping</a:t>
            </a:r>
            <a:r>
              <a:rPr lang="ru-RU" dirty="0"/>
              <a: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а можно построить дерево жадно без ограничений, а затем провести стрижку (</a:t>
            </a:r>
            <a:r>
              <a:rPr lang="ru-RU" b="1" dirty="0" err="1"/>
              <a:t>pruning</a:t>
            </a:r>
            <a:r>
              <a:rPr lang="ru-RU" dirty="0"/>
              <a:t>), то есть удалить некоторые вершины из дерева так, чтобы итоговое качество упало не сильно, но дерево начало подходить под условия регуляризации. </a:t>
            </a:r>
            <a:r>
              <a:rPr lang="ru-RU" b="1" dirty="0"/>
              <a:t>При этом качество стоит измерять на отдельной, отложенной выборке.</a:t>
            </a:r>
          </a:p>
        </p:txBody>
      </p:sp>
    </p:spTree>
    <p:extLst>
      <p:ext uri="{BB962C8B-B14F-4D97-AF65-F5344CB8AC3E}">
        <p14:creationId xmlns:p14="http://schemas.microsoft.com/office/powerpoint/2010/main" val="67401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33837C97-7992-85C4-60ED-C83353CCF370}"/>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ru-RU" sz="1000" b="0" i="0" u="none" strike="noStrike" kern="1200" cap="none" spc="0" normalizeH="0" baseline="0" noProof="0" smtClean="0">
                <a:ln>
                  <a:noFill/>
                </a:ln>
                <a:solidFill>
                  <a:srgbClr val="00292E"/>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ru-RU" sz="1000" b="0" i="0" u="none" strike="noStrike" kern="1200" cap="none" spc="0" normalizeH="0" baseline="0" noProof="0">
              <a:ln>
                <a:noFill/>
              </a:ln>
              <a:solidFill>
                <a:srgbClr val="00292E"/>
              </a:solidFill>
              <a:effectLst/>
              <a:uLnTx/>
              <a:uFillTx/>
              <a:latin typeface="Arial "/>
              <a:ea typeface="+mn-ea"/>
              <a:cs typeface="+mn-cs"/>
            </a:endParaRPr>
          </a:p>
        </p:txBody>
      </p:sp>
      <p:pic>
        <p:nvPicPr>
          <p:cNvPr id="6" name="Рисунок 5">
            <a:extLst>
              <a:ext uri="{FF2B5EF4-FFF2-40B4-BE49-F238E27FC236}">
                <a16:creationId xmlns:a16="http://schemas.microsoft.com/office/drawing/2014/main" id="{E363387B-D8B4-103C-FE6F-2576E4A47451}"/>
              </a:ext>
            </a:extLst>
          </p:cNvPr>
          <p:cNvPicPr>
            <a:picLocks noChangeAspect="1"/>
          </p:cNvPicPr>
          <p:nvPr/>
        </p:nvPicPr>
        <p:blipFill>
          <a:blip r:embed="rId2">
            <a:clrChange>
              <a:clrFrom>
                <a:srgbClr val="F8F9F4"/>
              </a:clrFrom>
              <a:clrTo>
                <a:srgbClr val="F8F9F4">
                  <a:alpha val="0"/>
                </a:srgbClr>
              </a:clrTo>
            </a:clrChange>
          </a:blip>
          <a:stretch>
            <a:fillRect/>
          </a:stretch>
        </p:blipFill>
        <p:spPr>
          <a:xfrm>
            <a:off x="7042124" y="2790395"/>
            <a:ext cx="4992736" cy="3987964"/>
          </a:xfrm>
          <a:prstGeom prst="rect">
            <a:avLst/>
          </a:prstGeom>
        </p:spPr>
      </p:pic>
      <p:sp>
        <p:nvSpPr>
          <p:cNvPr id="8" name="TextBox 7">
            <a:extLst>
              <a:ext uri="{FF2B5EF4-FFF2-40B4-BE49-F238E27FC236}">
                <a16:creationId xmlns:a16="http://schemas.microsoft.com/office/drawing/2014/main" id="{1A8887C5-AC17-7076-3ACC-7D330127AFB8}"/>
              </a:ext>
            </a:extLst>
          </p:cNvPr>
          <p:cNvSpPr txBox="1"/>
          <p:nvPr/>
        </p:nvSpPr>
        <p:spPr>
          <a:xfrm>
            <a:off x="665153" y="450328"/>
            <a:ext cx="683882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black"/>
                </a:solidFill>
                <a:effectLst/>
                <a:uLnTx/>
                <a:uFillTx/>
                <a:latin typeface="Arial "/>
                <a:ea typeface="+mn-ea"/>
                <a:cs typeface="+mn-cs"/>
              </a:rPr>
              <a:t>Петля</a:t>
            </a:r>
            <a:r>
              <a:rPr kumimoji="0" lang="ru-RU" sz="1800" b="0" i="0" u="none" strike="noStrike" kern="1200" cap="none" spc="0" normalizeH="0" baseline="0" noProof="0" dirty="0">
                <a:ln>
                  <a:noFill/>
                </a:ln>
                <a:solidFill>
                  <a:prstClr val="black"/>
                </a:solidFill>
                <a:effectLst/>
                <a:uLnTx/>
                <a:uFillTx/>
                <a:latin typeface="Arial "/>
                <a:ea typeface="+mn-ea"/>
                <a:cs typeface="+mn-cs"/>
              </a:rPr>
              <a:t> - ребро, инцидентное одной вершине. Ребро, которое замыкается на одной вершине.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Arial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err="1">
                <a:ln>
                  <a:noFill/>
                </a:ln>
                <a:solidFill>
                  <a:prstClr val="black"/>
                </a:solidFill>
                <a:effectLst/>
                <a:uLnTx/>
                <a:uFillTx/>
                <a:latin typeface="Arial "/>
                <a:ea typeface="+mn-ea"/>
                <a:cs typeface="+mn-cs"/>
              </a:rPr>
              <a:t>Псевдограф</a:t>
            </a:r>
            <a:r>
              <a:rPr kumimoji="0" lang="ru-RU" sz="1800" b="0" i="0" u="none" strike="noStrike" kern="1200" cap="none" spc="0" normalizeH="0" baseline="0" noProof="0" dirty="0">
                <a:ln>
                  <a:noFill/>
                </a:ln>
                <a:solidFill>
                  <a:prstClr val="black"/>
                </a:solidFill>
                <a:effectLst/>
                <a:uLnTx/>
                <a:uFillTx/>
                <a:latin typeface="Arial "/>
                <a:ea typeface="+mn-ea"/>
                <a:cs typeface="+mn-cs"/>
              </a:rPr>
              <a:t> - граф с петлями. С такими графами не очень удобно работать, потому что переходя по петле мы остаёмся в той же самой вершине, поэтому у него есть своё название. </a:t>
            </a:r>
          </a:p>
        </p:txBody>
      </p:sp>
    </p:spTree>
    <p:extLst>
      <p:ext uri="{BB962C8B-B14F-4D97-AF65-F5344CB8AC3E}">
        <p14:creationId xmlns:p14="http://schemas.microsoft.com/office/powerpoint/2010/main" val="26684154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Video 14" descr="Small River">
            <a:extLst>
              <a:ext uri="{FF2B5EF4-FFF2-40B4-BE49-F238E27FC236}">
                <a16:creationId xmlns:a16="http://schemas.microsoft.com/office/drawing/2014/main" id="{E6DD9A85-1797-43B4-9911-14610ECDCC5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a:noFill/>
        </p:spPr>
      </p:pic>
      <p:sp>
        <p:nvSpPr>
          <p:cNvPr id="13" name="Title 4">
            <a:extLst>
              <a:ext uri="{FF2B5EF4-FFF2-40B4-BE49-F238E27FC236}">
                <a16:creationId xmlns:a16="http://schemas.microsoft.com/office/drawing/2014/main" id="{47D24BA0-8E81-DB35-7483-8D5AC2E7E386}"/>
              </a:ext>
            </a:extLst>
          </p:cNvPr>
          <p:cNvSpPr>
            <a:spLocks noGrp="1"/>
          </p:cNvSpPr>
          <p:nvPr>
            <p:ph type="ctrTitle"/>
          </p:nvPr>
        </p:nvSpPr>
        <p:spPr>
          <a:xfrm>
            <a:off x="2520000" y="-145774"/>
            <a:ext cx="9672000" cy="6857999"/>
          </a:xfrm>
        </p:spPr>
        <p:txBody>
          <a:bodyPr anchor="ctr">
            <a:normAutofit/>
          </a:bodyPr>
          <a:lstStyle/>
          <a:p>
            <a:r>
              <a:rPr lang="en-US" dirty="0"/>
              <a:t>Random Forest</a:t>
            </a:r>
          </a:p>
        </p:txBody>
      </p:sp>
      <p:sp>
        <p:nvSpPr>
          <p:cNvPr id="3" name="Номер слайда 2">
            <a:extLst>
              <a:ext uri="{FF2B5EF4-FFF2-40B4-BE49-F238E27FC236}">
                <a16:creationId xmlns:a16="http://schemas.microsoft.com/office/drawing/2014/main" id="{162F32E6-1215-1DBC-721C-7A17549E39D5}"/>
              </a:ext>
            </a:extLst>
          </p:cNvPr>
          <p:cNvSpPr>
            <a:spLocks noGrp="1"/>
          </p:cNvSpPr>
          <p:nvPr>
            <p:ph type="sldNum" sz="quarter" idx="11"/>
          </p:nvPr>
        </p:nvSpPr>
        <p:spPr>
          <a:xfrm>
            <a:off x="11575764" y="6241764"/>
            <a:ext cx="270474" cy="270474"/>
          </a:xfrm>
        </p:spPr>
        <p:txBody>
          <a:bodyPr anchor="ctr">
            <a:normAutofit/>
          </a:bodyPr>
          <a:lstStyle/>
          <a:p>
            <a:pPr rtl="0">
              <a:spcAft>
                <a:spcPts val="600"/>
              </a:spcAft>
            </a:pPr>
            <a:fld id="{EECC7194-A4D0-457B-9D3E-53681723AFF7}" type="slidenum">
              <a:rPr lang="ru-RU" noProof="0" smtClean="0"/>
              <a:pPr rtl="0">
                <a:spcAft>
                  <a:spcPts val="600"/>
                </a:spcAft>
              </a:pPr>
              <a:t>90</a:t>
            </a:fld>
            <a:endParaRPr lang="ru-RU" noProof="0"/>
          </a:p>
        </p:txBody>
      </p:sp>
    </p:spTree>
    <p:extLst>
      <p:ext uri="{BB962C8B-B14F-4D97-AF65-F5344CB8AC3E}">
        <p14:creationId xmlns:p14="http://schemas.microsoft.com/office/powerpoint/2010/main" val="26772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8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mute="1">
                <p:cTn id="12" repeatCount="indefinite" fill="hold" display="0">
                  <p:stCondLst>
                    <p:cond delay="indefinite"/>
                  </p:stCondLst>
                </p:cTn>
                <p:tgtEl>
                  <p:spTgt spid="15"/>
                </p:tgtEl>
              </p:cMediaNode>
            </p:vide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FA6B7F6-364D-032F-7C0F-D2E112E59BE3}"/>
              </a:ext>
            </a:extLst>
          </p:cNvPr>
          <p:cNvSpPr>
            <a:spLocks noGrp="1"/>
          </p:cNvSpPr>
          <p:nvPr>
            <p:ph type="body" sz="quarter" idx="12"/>
          </p:nvPr>
        </p:nvSpPr>
        <p:spPr>
          <a:xfrm>
            <a:off x="684213" y="1405643"/>
            <a:ext cx="11162025" cy="360000"/>
          </a:xfrm>
        </p:spPr>
        <p:txBody>
          <a:bodyPr/>
          <a:lstStyle/>
          <a:p>
            <a:r>
              <a:rPr lang="ru-RU" dirty="0"/>
              <a:t>Случайный лес, как и следует из его названия, состоит из большого количества отдельных деревьев решений, которые работают как </a:t>
            </a:r>
            <a:r>
              <a:rPr lang="ru-RU" b="1" dirty="0"/>
              <a:t>ансамбль методов</a:t>
            </a:r>
            <a:r>
              <a:rPr lang="ru-RU" dirty="0"/>
              <a:t>. Каждое дерево в случайном лесу возвращает прогноз класса, и класс с наибольшим количеством голосов становится прогнозом леса:</a:t>
            </a:r>
          </a:p>
        </p:txBody>
      </p:sp>
      <p:sp>
        <p:nvSpPr>
          <p:cNvPr id="3" name="Номер слайда 2">
            <a:extLst>
              <a:ext uri="{FF2B5EF4-FFF2-40B4-BE49-F238E27FC236}">
                <a16:creationId xmlns:a16="http://schemas.microsoft.com/office/drawing/2014/main" id="{D209F1A4-744E-1573-D011-9D3DA8B5CC77}"/>
              </a:ext>
            </a:extLst>
          </p:cNvPr>
          <p:cNvSpPr>
            <a:spLocks noGrp="1"/>
          </p:cNvSpPr>
          <p:nvPr>
            <p:ph type="sldNum" sz="quarter" idx="11"/>
          </p:nvPr>
        </p:nvSpPr>
        <p:spPr/>
        <p:txBody>
          <a:bodyPr/>
          <a:lstStyle/>
          <a:p>
            <a:pPr rtl="0"/>
            <a:fld id="{EECC7194-A4D0-457B-9D3E-53681723AFF7}" type="slidenum">
              <a:rPr lang="ru-RU" noProof="0" smtClean="0"/>
              <a:pPr rtl="0"/>
              <a:t>91</a:t>
            </a:fld>
            <a:endParaRPr lang="ru-RU" noProof="0"/>
          </a:p>
        </p:txBody>
      </p:sp>
      <p:sp>
        <p:nvSpPr>
          <p:cNvPr id="4" name="Заголовок 3">
            <a:extLst>
              <a:ext uri="{FF2B5EF4-FFF2-40B4-BE49-F238E27FC236}">
                <a16:creationId xmlns:a16="http://schemas.microsoft.com/office/drawing/2014/main" id="{D5F79AE7-CB9B-B503-B73E-79062CB1F591}"/>
              </a:ext>
            </a:extLst>
          </p:cNvPr>
          <p:cNvSpPr>
            <a:spLocks noGrp="1"/>
          </p:cNvSpPr>
          <p:nvPr>
            <p:ph type="title"/>
          </p:nvPr>
        </p:nvSpPr>
        <p:spPr/>
        <p:txBody>
          <a:bodyPr/>
          <a:lstStyle/>
          <a:p>
            <a:r>
              <a:rPr lang="ru-RU" dirty="0"/>
              <a:t>Случайный лес (</a:t>
            </a:r>
            <a:r>
              <a:rPr lang="en-US" dirty="0"/>
              <a:t>Random Forest)</a:t>
            </a:r>
            <a:endParaRPr lang="ru-RU" dirty="0"/>
          </a:p>
        </p:txBody>
      </p:sp>
      <p:pic>
        <p:nvPicPr>
          <p:cNvPr id="7" name="Рисунок 6">
            <a:extLst>
              <a:ext uri="{FF2B5EF4-FFF2-40B4-BE49-F238E27FC236}">
                <a16:creationId xmlns:a16="http://schemas.microsoft.com/office/drawing/2014/main" id="{99FFC711-EC16-E15D-392F-5A64DA0614E3}"/>
              </a:ext>
            </a:extLst>
          </p:cNvPr>
          <p:cNvPicPr>
            <a:picLocks noChangeAspect="1"/>
          </p:cNvPicPr>
          <p:nvPr/>
        </p:nvPicPr>
        <p:blipFill>
          <a:blip r:embed="rId2"/>
          <a:stretch>
            <a:fillRect/>
          </a:stretch>
        </p:blipFill>
        <p:spPr>
          <a:xfrm>
            <a:off x="4502350" y="2504767"/>
            <a:ext cx="4211648" cy="4211648"/>
          </a:xfrm>
          <a:prstGeom prst="rect">
            <a:avLst/>
          </a:prstGeom>
        </p:spPr>
      </p:pic>
    </p:spTree>
    <p:extLst>
      <p:ext uri="{BB962C8B-B14F-4D97-AF65-F5344CB8AC3E}">
        <p14:creationId xmlns:p14="http://schemas.microsoft.com/office/powerpoint/2010/main" val="7427871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A75E6C85-7F9B-8154-D6CC-81DF869144E5}"/>
              </a:ext>
            </a:extLst>
          </p:cNvPr>
          <p:cNvSpPr>
            <a:spLocks noGrp="1"/>
          </p:cNvSpPr>
          <p:nvPr>
            <p:ph type="body" sz="quarter" idx="12"/>
          </p:nvPr>
        </p:nvSpPr>
        <p:spPr/>
        <p:txBody>
          <a:bodyPr/>
          <a:lstStyle/>
          <a:p>
            <a:r>
              <a:rPr lang="ru-RU" dirty="0"/>
              <a:t>Построим на одних данных много деревьев.</a:t>
            </a:r>
          </a:p>
          <a:p>
            <a:r>
              <a:rPr lang="ru-RU" dirty="0"/>
              <a:t>Выберем ответ, которых дало большее количество деревьев</a:t>
            </a:r>
          </a:p>
        </p:txBody>
      </p:sp>
      <p:sp>
        <p:nvSpPr>
          <p:cNvPr id="3" name="Номер слайда 2">
            <a:extLst>
              <a:ext uri="{FF2B5EF4-FFF2-40B4-BE49-F238E27FC236}">
                <a16:creationId xmlns:a16="http://schemas.microsoft.com/office/drawing/2014/main" id="{05DE260B-5E48-E76D-7C4A-FF7838746773}"/>
              </a:ext>
            </a:extLst>
          </p:cNvPr>
          <p:cNvSpPr>
            <a:spLocks noGrp="1"/>
          </p:cNvSpPr>
          <p:nvPr>
            <p:ph type="sldNum" sz="quarter" idx="11"/>
          </p:nvPr>
        </p:nvSpPr>
        <p:spPr/>
        <p:txBody>
          <a:bodyPr/>
          <a:lstStyle/>
          <a:p>
            <a:pPr rtl="0"/>
            <a:fld id="{EECC7194-A4D0-457B-9D3E-53681723AFF7}" type="slidenum">
              <a:rPr lang="ru-RU" noProof="0" smtClean="0"/>
              <a:pPr rtl="0"/>
              <a:t>92</a:t>
            </a:fld>
            <a:endParaRPr lang="ru-RU" noProof="0"/>
          </a:p>
        </p:txBody>
      </p:sp>
      <p:sp>
        <p:nvSpPr>
          <p:cNvPr id="4" name="Заголовок 3">
            <a:extLst>
              <a:ext uri="{FF2B5EF4-FFF2-40B4-BE49-F238E27FC236}">
                <a16:creationId xmlns:a16="http://schemas.microsoft.com/office/drawing/2014/main" id="{7BE96998-7E12-311A-95E9-18D0D7049D1E}"/>
              </a:ext>
            </a:extLst>
          </p:cNvPr>
          <p:cNvSpPr>
            <a:spLocks noGrp="1"/>
          </p:cNvSpPr>
          <p:nvPr>
            <p:ph type="title"/>
          </p:nvPr>
        </p:nvSpPr>
        <p:spPr/>
        <p:txBody>
          <a:bodyPr/>
          <a:lstStyle/>
          <a:p>
            <a:r>
              <a:rPr lang="ru-RU" dirty="0"/>
              <a:t>В чем смысл</a:t>
            </a:r>
            <a:r>
              <a:rPr lang="en-US" dirty="0"/>
              <a:t>?</a:t>
            </a:r>
            <a:endParaRPr lang="ru-RU" dirty="0"/>
          </a:p>
        </p:txBody>
      </p:sp>
      <p:sp>
        <p:nvSpPr>
          <p:cNvPr id="5" name="TextBox 4">
            <a:extLst>
              <a:ext uri="{FF2B5EF4-FFF2-40B4-BE49-F238E27FC236}">
                <a16:creationId xmlns:a16="http://schemas.microsoft.com/office/drawing/2014/main" id="{2804A2B1-341F-9D69-0D78-CB589B40C770}"/>
              </a:ext>
            </a:extLst>
          </p:cNvPr>
          <p:cNvSpPr txBox="1"/>
          <p:nvPr/>
        </p:nvSpPr>
        <p:spPr>
          <a:xfrm>
            <a:off x="2082472" y="3303639"/>
            <a:ext cx="7279804" cy="584775"/>
          </a:xfrm>
          <a:prstGeom prst="rect">
            <a:avLst/>
          </a:prstGeom>
          <a:noFill/>
        </p:spPr>
        <p:txBody>
          <a:bodyPr wrap="square" rtlCol="0">
            <a:spAutoFit/>
          </a:bodyPr>
          <a:lstStyle/>
          <a:p>
            <a:pPr algn="ctr"/>
            <a:r>
              <a:rPr lang="ru-RU" sz="3200" dirty="0">
                <a:solidFill>
                  <a:srgbClr val="FF0000"/>
                </a:solidFill>
              </a:rPr>
              <a:t>Толпа не может ошибаться!</a:t>
            </a:r>
          </a:p>
        </p:txBody>
      </p:sp>
    </p:spTree>
    <p:extLst>
      <p:ext uri="{BB962C8B-B14F-4D97-AF65-F5344CB8AC3E}">
        <p14:creationId xmlns:p14="http://schemas.microsoft.com/office/powerpoint/2010/main" val="11554498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6127131-15A4-9472-FB94-76AF1BACFD83}"/>
              </a:ext>
            </a:extLst>
          </p:cNvPr>
          <p:cNvSpPr>
            <a:spLocks noGrp="1"/>
          </p:cNvSpPr>
          <p:nvPr>
            <p:ph type="body" sz="quarter" idx="12"/>
          </p:nvPr>
        </p:nvSpPr>
        <p:spPr>
          <a:xfrm>
            <a:off x="465937" y="314262"/>
            <a:ext cx="10707441" cy="883308"/>
          </a:xfrm>
        </p:spPr>
        <p:txBody>
          <a:bodyPr/>
          <a:lstStyle/>
          <a:p>
            <a:r>
              <a:rPr lang="ru-RU" dirty="0"/>
              <a:t>Большое число относительно </a:t>
            </a:r>
            <a:r>
              <a:rPr lang="ru-RU" b="1" dirty="0"/>
              <a:t>некоррелированных деревьев</a:t>
            </a:r>
            <a:r>
              <a:rPr lang="ru-RU" dirty="0"/>
              <a:t>, работающих совместно, будет превосходить любую из их отдельных составляющих.</a:t>
            </a:r>
          </a:p>
          <a:p>
            <a:endParaRPr lang="ru-RU" dirty="0"/>
          </a:p>
          <a:p>
            <a:endParaRPr lang="ru-RU" dirty="0"/>
          </a:p>
          <a:p>
            <a:r>
              <a:rPr lang="ru-RU" b="1" dirty="0"/>
              <a:t>Причина такого чудесного эффекта: </a:t>
            </a:r>
            <a:r>
              <a:rPr lang="ru-RU" dirty="0"/>
              <a:t>деревья защищают друг друга от своих индивидуальных ошибок, по крайней мере до тех пор, пока они не будут постоянно ошибаться в одном и том же направлении.</a:t>
            </a:r>
          </a:p>
        </p:txBody>
      </p:sp>
      <p:sp>
        <p:nvSpPr>
          <p:cNvPr id="3" name="Номер слайда 2">
            <a:extLst>
              <a:ext uri="{FF2B5EF4-FFF2-40B4-BE49-F238E27FC236}">
                <a16:creationId xmlns:a16="http://schemas.microsoft.com/office/drawing/2014/main" id="{A375B995-A650-AFB1-9B82-4498BADB5902}"/>
              </a:ext>
            </a:extLst>
          </p:cNvPr>
          <p:cNvSpPr>
            <a:spLocks noGrp="1"/>
          </p:cNvSpPr>
          <p:nvPr>
            <p:ph type="sldNum" sz="quarter" idx="11"/>
          </p:nvPr>
        </p:nvSpPr>
        <p:spPr/>
        <p:txBody>
          <a:bodyPr/>
          <a:lstStyle/>
          <a:p>
            <a:pPr rtl="0"/>
            <a:fld id="{EECC7194-A4D0-457B-9D3E-53681723AFF7}" type="slidenum">
              <a:rPr lang="ru-RU" noProof="0" smtClean="0"/>
              <a:pPr rtl="0"/>
              <a:t>93</a:t>
            </a:fld>
            <a:endParaRPr lang="ru-RU" noProof="0"/>
          </a:p>
        </p:txBody>
      </p:sp>
      <p:sp>
        <p:nvSpPr>
          <p:cNvPr id="6" name="TextBox 5">
            <a:extLst>
              <a:ext uri="{FF2B5EF4-FFF2-40B4-BE49-F238E27FC236}">
                <a16:creationId xmlns:a16="http://schemas.microsoft.com/office/drawing/2014/main" id="{DA62A5BB-8276-C59F-F49E-1500B5C51D35}"/>
              </a:ext>
            </a:extLst>
          </p:cNvPr>
          <p:cNvSpPr txBox="1"/>
          <p:nvPr/>
        </p:nvSpPr>
        <p:spPr>
          <a:xfrm>
            <a:off x="411480" y="4169735"/>
            <a:ext cx="11164284" cy="1477328"/>
          </a:xfrm>
          <a:prstGeom prst="rect">
            <a:avLst/>
          </a:prstGeom>
          <a:noFill/>
        </p:spPr>
        <p:txBody>
          <a:bodyPr wrap="square">
            <a:spAutoFit/>
          </a:bodyPr>
          <a:lstStyle/>
          <a:p>
            <a:r>
              <a:rPr lang="ru-RU" b="1" dirty="0"/>
              <a:t>Предпосылками успешного прогнозирования являются:</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Некий осмысленный сигнал в признаках, чтобы модели были лучше случайного угадывания.</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Прогнозы (а значит и ошибки) отдельных деревьев должны слабо коррелировать между собой.</a:t>
            </a:r>
          </a:p>
        </p:txBody>
      </p:sp>
    </p:spTree>
    <p:extLst>
      <p:ext uri="{BB962C8B-B14F-4D97-AF65-F5344CB8AC3E}">
        <p14:creationId xmlns:p14="http://schemas.microsoft.com/office/powerpoint/2010/main" val="6100697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388C3FBC-E039-0BDD-C803-1A719175907E}"/>
              </a:ext>
            </a:extLst>
          </p:cNvPr>
          <p:cNvSpPr>
            <a:spLocks noGrp="1"/>
          </p:cNvSpPr>
          <p:nvPr>
            <p:ph type="sldNum" sz="quarter" idx="11"/>
          </p:nvPr>
        </p:nvSpPr>
        <p:spPr/>
        <p:txBody>
          <a:bodyPr/>
          <a:lstStyle/>
          <a:p>
            <a:pPr rtl="0"/>
            <a:fld id="{EECC7194-A4D0-457B-9D3E-53681723AFF7}" type="slidenum">
              <a:rPr lang="ru-RU" noProof="0" smtClean="0"/>
              <a:pPr rtl="0"/>
              <a:t>94</a:t>
            </a:fld>
            <a:endParaRPr lang="ru-RU" noProof="0"/>
          </a:p>
        </p:txBody>
      </p:sp>
      <p:sp>
        <p:nvSpPr>
          <p:cNvPr id="4" name="Заголовок 3">
            <a:extLst>
              <a:ext uri="{FF2B5EF4-FFF2-40B4-BE49-F238E27FC236}">
                <a16:creationId xmlns:a16="http://schemas.microsoft.com/office/drawing/2014/main" id="{CE1DDFB0-DDE7-05FD-48A6-06D7E3740F29}"/>
              </a:ext>
            </a:extLst>
          </p:cNvPr>
          <p:cNvSpPr>
            <a:spLocks noGrp="1"/>
          </p:cNvSpPr>
          <p:nvPr>
            <p:ph type="title"/>
          </p:nvPr>
        </p:nvSpPr>
        <p:spPr/>
        <p:txBody>
          <a:bodyPr/>
          <a:lstStyle/>
          <a:p>
            <a:r>
              <a:rPr lang="ru-RU" dirty="0"/>
              <a:t>Почему это работает?</a:t>
            </a:r>
          </a:p>
        </p:txBody>
      </p:sp>
      <p:sp>
        <p:nvSpPr>
          <p:cNvPr id="6" name="TextBox 5">
            <a:extLst>
              <a:ext uri="{FF2B5EF4-FFF2-40B4-BE49-F238E27FC236}">
                <a16:creationId xmlns:a16="http://schemas.microsoft.com/office/drawing/2014/main" id="{A14F2DDD-FA5A-0672-B298-FE606F234185}"/>
              </a:ext>
            </a:extLst>
          </p:cNvPr>
          <p:cNvSpPr txBox="1"/>
          <p:nvPr/>
        </p:nvSpPr>
        <p:spPr>
          <a:xfrm>
            <a:off x="684000" y="1722315"/>
            <a:ext cx="10891764" cy="3139321"/>
          </a:xfrm>
          <a:prstGeom prst="rect">
            <a:avLst/>
          </a:prstGeom>
          <a:noFill/>
        </p:spPr>
        <p:txBody>
          <a:bodyPr wrap="square">
            <a:spAutoFit/>
          </a:bodyPr>
          <a:lstStyle/>
          <a:p>
            <a:r>
              <a:rPr lang="ru-RU" dirty="0"/>
              <a:t>Представьте себе, что мы играем в такую игру: </a:t>
            </a:r>
          </a:p>
          <a:p>
            <a:r>
              <a:rPr lang="ru-RU" dirty="0"/>
              <a:t>у меня есть равномерно распределенный генератор случайных чисел для получения числа. </a:t>
            </a:r>
          </a:p>
          <a:p>
            <a:r>
              <a:rPr lang="ru-RU" dirty="0"/>
              <a:t>Если число, которое я генерирую, больше или равно 40, вы выигрываете, то есть у вас 60% шанс на победу, и я плачу вам деньги. </a:t>
            </a:r>
          </a:p>
          <a:p>
            <a:r>
              <a:rPr lang="ru-RU" dirty="0"/>
              <a:t>Если число меньше 40, я выигрываю — вы платите мне ту же сумму. </a:t>
            </a:r>
          </a:p>
          <a:p>
            <a:endParaRPr lang="ru-RU" dirty="0"/>
          </a:p>
          <a:p>
            <a:r>
              <a:rPr lang="ru-RU" dirty="0"/>
              <a:t>Я предлагаю варианты. Мы играем так:</a:t>
            </a:r>
          </a:p>
          <a:p>
            <a:endParaRPr lang="ru-RU" dirty="0"/>
          </a:p>
          <a:p>
            <a:pPr marL="285750" indent="-285750">
              <a:buFont typeface="Arial" panose="020B0604020202020204" pitchFamily="34" charset="0"/>
              <a:buChar char="•"/>
            </a:pPr>
            <a:r>
              <a:rPr lang="ru-RU" dirty="0"/>
              <a:t>100 раз, ставка по $1 каждый раз.</a:t>
            </a:r>
          </a:p>
          <a:p>
            <a:pPr marL="285750" indent="-285750">
              <a:buFont typeface="Arial" panose="020B0604020202020204" pitchFamily="34" charset="0"/>
              <a:buChar char="•"/>
            </a:pPr>
            <a:r>
              <a:rPr lang="ru-RU" dirty="0"/>
              <a:t>10 раз со ставкой $10 каждый раз.</a:t>
            </a:r>
          </a:p>
          <a:p>
            <a:pPr marL="285750" indent="-285750">
              <a:buFont typeface="Arial" panose="020B0604020202020204" pitchFamily="34" charset="0"/>
              <a:buChar char="•"/>
            </a:pPr>
            <a:r>
              <a:rPr lang="ru-RU" dirty="0"/>
              <a:t>1 раз, но ставим $100.</a:t>
            </a:r>
          </a:p>
        </p:txBody>
      </p:sp>
      <p:sp>
        <p:nvSpPr>
          <p:cNvPr id="8" name="TextBox 7">
            <a:extLst>
              <a:ext uri="{FF2B5EF4-FFF2-40B4-BE49-F238E27FC236}">
                <a16:creationId xmlns:a16="http://schemas.microsoft.com/office/drawing/2014/main" id="{7C133FE3-2CCC-D21F-F3AC-75BAE29BEC52}"/>
              </a:ext>
            </a:extLst>
          </p:cNvPr>
          <p:cNvSpPr txBox="1"/>
          <p:nvPr/>
        </p:nvSpPr>
        <p:spPr>
          <a:xfrm>
            <a:off x="5018876" y="5522960"/>
            <a:ext cx="2874461" cy="369332"/>
          </a:xfrm>
          <a:prstGeom prst="rect">
            <a:avLst/>
          </a:prstGeom>
          <a:noFill/>
        </p:spPr>
        <p:txBody>
          <a:bodyPr wrap="square">
            <a:spAutoFit/>
          </a:bodyPr>
          <a:lstStyle/>
          <a:p>
            <a:r>
              <a:rPr lang="ru-RU" dirty="0"/>
              <a:t>Что бы вы выбрали?</a:t>
            </a:r>
          </a:p>
        </p:txBody>
      </p:sp>
    </p:spTree>
    <p:extLst>
      <p:ext uri="{BB962C8B-B14F-4D97-AF65-F5344CB8AC3E}">
        <p14:creationId xmlns:p14="http://schemas.microsoft.com/office/powerpoint/2010/main" val="2282735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24CEB360-46D5-A5A5-AC80-0EF96B2C7EA0}"/>
              </a:ext>
            </a:extLst>
          </p:cNvPr>
          <p:cNvSpPr>
            <a:spLocks noGrp="1"/>
          </p:cNvSpPr>
          <p:nvPr>
            <p:ph type="sldNum" sz="quarter" idx="11"/>
          </p:nvPr>
        </p:nvSpPr>
        <p:spPr/>
        <p:txBody>
          <a:bodyPr/>
          <a:lstStyle/>
          <a:p>
            <a:pPr rtl="0"/>
            <a:fld id="{EECC7194-A4D0-457B-9D3E-53681723AFF7}" type="slidenum">
              <a:rPr lang="ru-RU" noProof="0" smtClean="0"/>
              <a:pPr rtl="0"/>
              <a:t>95</a:t>
            </a:fld>
            <a:endParaRPr lang="ru-RU" noProof="0"/>
          </a:p>
        </p:txBody>
      </p:sp>
      <p:sp>
        <p:nvSpPr>
          <p:cNvPr id="4" name="Заголовок 3">
            <a:extLst>
              <a:ext uri="{FF2B5EF4-FFF2-40B4-BE49-F238E27FC236}">
                <a16:creationId xmlns:a16="http://schemas.microsoft.com/office/drawing/2014/main" id="{DC8F47A4-115F-5AAC-24EB-F86E12E6476F}"/>
              </a:ext>
            </a:extLst>
          </p:cNvPr>
          <p:cNvSpPr>
            <a:spLocks noGrp="1"/>
          </p:cNvSpPr>
          <p:nvPr>
            <p:ph type="title"/>
          </p:nvPr>
        </p:nvSpPr>
        <p:spPr/>
        <p:txBody>
          <a:bodyPr/>
          <a:lstStyle/>
          <a:p>
            <a:r>
              <a:rPr lang="ru-RU" dirty="0"/>
              <a:t>Ценность каждой игры</a:t>
            </a:r>
          </a:p>
        </p:txBody>
      </p:sp>
      <p:pic>
        <p:nvPicPr>
          <p:cNvPr id="6" name="Рисунок 5">
            <a:extLst>
              <a:ext uri="{FF2B5EF4-FFF2-40B4-BE49-F238E27FC236}">
                <a16:creationId xmlns:a16="http://schemas.microsoft.com/office/drawing/2014/main" id="{F1C92181-8C6B-0A9C-079D-71DAA636A7A4}"/>
              </a:ext>
            </a:extLst>
          </p:cNvPr>
          <p:cNvPicPr>
            <a:picLocks noChangeAspect="1"/>
          </p:cNvPicPr>
          <p:nvPr/>
        </p:nvPicPr>
        <p:blipFill>
          <a:blip r:embed="rId2"/>
          <a:stretch>
            <a:fillRect/>
          </a:stretch>
        </p:blipFill>
        <p:spPr>
          <a:xfrm>
            <a:off x="1090120" y="1241629"/>
            <a:ext cx="6200775" cy="1543050"/>
          </a:xfrm>
          <a:prstGeom prst="rect">
            <a:avLst/>
          </a:prstGeom>
        </p:spPr>
      </p:pic>
    </p:spTree>
    <p:extLst>
      <p:ext uri="{BB962C8B-B14F-4D97-AF65-F5344CB8AC3E}">
        <p14:creationId xmlns:p14="http://schemas.microsoft.com/office/powerpoint/2010/main" val="5912583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24CEB360-46D5-A5A5-AC80-0EF96B2C7EA0}"/>
              </a:ext>
            </a:extLst>
          </p:cNvPr>
          <p:cNvSpPr>
            <a:spLocks noGrp="1"/>
          </p:cNvSpPr>
          <p:nvPr>
            <p:ph type="sldNum" sz="quarter" idx="11"/>
          </p:nvPr>
        </p:nvSpPr>
        <p:spPr/>
        <p:txBody>
          <a:bodyPr/>
          <a:lstStyle/>
          <a:p>
            <a:pPr rtl="0"/>
            <a:fld id="{EECC7194-A4D0-457B-9D3E-53681723AFF7}" type="slidenum">
              <a:rPr lang="ru-RU" noProof="0" smtClean="0"/>
              <a:pPr rtl="0"/>
              <a:t>96</a:t>
            </a:fld>
            <a:endParaRPr lang="ru-RU" noProof="0"/>
          </a:p>
        </p:txBody>
      </p:sp>
      <p:sp>
        <p:nvSpPr>
          <p:cNvPr id="6" name="TextBox 5">
            <a:extLst>
              <a:ext uri="{FF2B5EF4-FFF2-40B4-BE49-F238E27FC236}">
                <a16:creationId xmlns:a16="http://schemas.microsoft.com/office/drawing/2014/main" id="{33AA82E0-7470-9E30-0AB4-9DD954C99349}"/>
              </a:ext>
            </a:extLst>
          </p:cNvPr>
          <p:cNvSpPr txBox="1"/>
          <p:nvPr/>
        </p:nvSpPr>
        <p:spPr>
          <a:xfrm>
            <a:off x="411480" y="234594"/>
            <a:ext cx="10673408" cy="923330"/>
          </a:xfrm>
          <a:prstGeom prst="rect">
            <a:avLst/>
          </a:prstGeom>
          <a:noFill/>
        </p:spPr>
        <p:txBody>
          <a:bodyPr wrap="square">
            <a:spAutoFit/>
          </a:bodyPr>
          <a:lstStyle/>
          <a:p>
            <a:r>
              <a:rPr lang="ru-RU" dirty="0"/>
              <a:t>Запустим 10 000 симуляций каждого типа игры. </a:t>
            </a:r>
          </a:p>
          <a:p>
            <a:r>
              <a:rPr lang="ru-RU" dirty="0"/>
              <a:t>Например, имитируем 100 игр по первым условиям 10 000 раз. </a:t>
            </a:r>
          </a:p>
          <a:p>
            <a:r>
              <a:rPr lang="ru-RU" dirty="0"/>
              <a:t> </a:t>
            </a:r>
          </a:p>
        </p:txBody>
      </p:sp>
      <p:pic>
        <p:nvPicPr>
          <p:cNvPr id="8" name="Рисунок 7">
            <a:extLst>
              <a:ext uri="{FF2B5EF4-FFF2-40B4-BE49-F238E27FC236}">
                <a16:creationId xmlns:a16="http://schemas.microsoft.com/office/drawing/2014/main" id="{F89C9362-FC42-4D4C-0703-524ADBE71773}"/>
              </a:ext>
            </a:extLst>
          </p:cNvPr>
          <p:cNvPicPr>
            <a:picLocks noChangeAspect="1"/>
          </p:cNvPicPr>
          <p:nvPr/>
        </p:nvPicPr>
        <p:blipFill>
          <a:blip r:embed="rId2"/>
          <a:stretch>
            <a:fillRect/>
          </a:stretch>
        </p:blipFill>
        <p:spPr>
          <a:xfrm>
            <a:off x="345762" y="844988"/>
            <a:ext cx="7261142" cy="5778418"/>
          </a:xfrm>
          <a:prstGeom prst="rect">
            <a:avLst/>
          </a:prstGeom>
        </p:spPr>
      </p:pic>
      <p:sp>
        <p:nvSpPr>
          <p:cNvPr id="10" name="TextBox 9">
            <a:extLst>
              <a:ext uri="{FF2B5EF4-FFF2-40B4-BE49-F238E27FC236}">
                <a16:creationId xmlns:a16="http://schemas.microsoft.com/office/drawing/2014/main" id="{9253CCAF-258E-F955-7166-9AAE5C550A8D}"/>
              </a:ext>
            </a:extLst>
          </p:cNvPr>
          <p:cNvSpPr txBox="1"/>
          <p:nvPr/>
        </p:nvSpPr>
        <p:spPr>
          <a:xfrm>
            <a:off x="8229599" y="1237375"/>
            <a:ext cx="3073564" cy="3693319"/>
          </a:xfrm>
          <a:prstGeom prst="rect">
            <a:avLst/>
          </a:prstGeom>
          <a:noFill/>
        </p:spPr>
        <p:txBody>
          <a:bodyPr wrap="square">
            <a:spAutoFit/>
          </a:bodyPr>
          <a:lstStyle/>
          <a:p>
            <a:r>
              <a:rPr lang="ru-RU" dirty="0"/>
              <a:t>На 10 000 симуляций по первым условиям вы зарабатываете деньги в 97% случаев! </a:t>
            </a:r>
          </a:p>
          <a:p>
            <a:endParaRPr lang="ru-RU" dirty="0"/>
          </a:p>
          <a:p>
            <a:r>
              <a:rPr lang="ru-RU" dirty="0"/>
              <a:t>Во второй игре, где мы играем 10 раз, вы зарабатываете деньги в 63% симуляций. </a:t>
            </a:r>
          </a:p>
          <a:p>
            <a:endParaRPr lang="ru-RU" dirty="0"/>
          </a:p>
          <a:p>
            <a:r>
              <a:rPr lang="ru-RU" dirty="0"/>
              <a:t>В третьей вы зарабатываете в 60% случаев, как и ожидалось.</a:t>
            </a:r>
          </a:p>
        </p:txBody>
      </p:sp>
    </p:spTree>
    <p:extLst>
      <p:ext uri="{BB962C8B-B14F-4D97-AF65-F5344CB8AC3E}">
        <p14:creationId xmlns:p14="http://schemas.microsoft.com/office/powerpoint/2010/main" val="6113347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24CEB360-46D5-A5A5-AC80-0EF96B2C7EA0}"/>
              </a:ext>
            </a:extLst>
          </p:cNvPr>
          <p:cNvSpPr>
            <a:spLocks noGrp="1"/>
          </p:cNvSpPr>
          <p:nvPr>
            <p:ph type="sldNum" sz="quarter" idx="11"/>
          </p:nvPr>
        </p:nvSpPr>
        <p:spPr/>
        <p:txBody>
          <a:bodyPr/>
          <a:lstStyle/>
          <a:p>
            <a:pPr rtl="0"/>
            <a:fld id="{EECC7194-A4D0-457B-9D3E-53681723AFF7}" type="slidenum">
              <a:rPr lang="ru-RU" noProof="0" smtClean="0"/>
              <a:pPr rtl="0"/>
              <a:t>97</a:t>
            </a:fld>
            <a:endParaRPr lang="ru-RU" noProof="0"/>
          </a:p>
        </p:txBody>
      </p:sp>
      <p:pic>
        <p:nvPicPr>
          <p:cNvPr id="6" name="Рисунок 5">
            <a:extLst>
              <a:ext uri="{FF2B5EF4-FFF2-40B4-BE49-F238E27FC236}">
                <a16:creationId xmlns:a16="http://schemas.microsoft.com/office/drawing/2014/main" id="{1E7F1DA8-67BB-F5D6-3C13-9D8B8A3F103C}"/>
              </a:ext>
            </a:extLst>
          </p:cNvPr>
          <p:cNvPicPr>
            <a:picLocks noChangeAspect="1"/>
          </p:cNvPicPr>
          <p:nvPr/>
        </p:nvPicPr>
        <p:blipFill>
          <a:blip r:embed="rId2"/>
          <a:stretch>
            <a:fillRect/>
          </a:stretch>
        </p:blipFill>
        <p:spPr>
          <a:xfrm>
            <a:off x="258733" y="200577"/>
            <a:ext cx="8083734" cy="5754821"/>
          </a:xfrm>
          <a:prstGeom prst="rect">
            <a:avLst/>
          </a:prstGeom>
        </p:spPr>
      </p:pic>
      <p:sp>
        <p:nvSpPr>
          <p:cNvPr id="8" name="TextBox 7">
            <a:extLst>
              <a:ext uri="{FF2B5EF4-FFF2-40B4-BE49-F238E27FC236}">
                <a16:creationId xmlns:a16="http://schemas.microsoft.com/office/drawing/2014/main" id="{783CBD05-EBCC-3FDC-8355-03E233540D0E}"/>
              </a:ext>
            </a:extLst>
          </p:cNvPr>
          <p:cNvSpPr txBox="1"/>
          <p:nvPr/>
        </p:nvSpPr>
        <p:spPr>
          <a:xfrm>
            <a:off x="8342467" y="411846"/>
            <a:ext cx="3511591" cy="3970318"/>
          </a:xfrm>
          <a:prstGeom prst="rect">
            <a:avLst/>
          </a:prstGeom>
          <a:noFill/>
        </p:spPr>
        <p:txBody>
          <a:bodyPr wrap="square">
            <a:spAutoFit/>
          </a:bodyPr>
          <a:lstStyle/>
          <a:p>
            <a:r>
              <a:rPr lang="ru-RU" dirty="0"/>
              <a:t>Хотя игры имеют одинаковое ожидаемое значение, распределение результатов совершенно различно.</a:t>
            </a:r>
          </a:p>
          <a:p>
            <a:endParaRPr lang="ru-RU" dirty="0"/>
          </a:p>
          <a:p>
            <a:r>
              <a:rPr lang="ru-RU" dirty="0"/>
              <a:t>Чем больше мы делим нашу ставку в 100 долларов, тем больше мы можем быть уверены, что заработаем деньги. </a:t>
            </a:r>
          </a:p>
          <a:p>
            <a:endParaRPr lang="ru-RU" dirty="0"/>
          </a:p>
          <a:p>
            <a:r>
              <a:rPr lang="ru-RU" dirty="0"/>
              <a:t>Как уже упоминалось, это работает, потому что каждая игра независима от других.</a:t>
            </a:r>
          </a:p>
        </p:txBody>
      </p:sp>
    </p:spTree>
    <p:extLst>
      <p:ext uri="{BB962C8B-B14F-4D97-AF65-F5344CB8AC3E}">
        <p14:creationId xmlns:p14="http://schemas.microsoft.com/office/powerpoint/2010/main" val="4339823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2EB741F-9446-6105-F2B6-BE6B676BE7A2}"/>
              </a:ext>
            </a:extLst>
          </p:cNvPr>
          <p:cNvSpPr>
            <a:spLocks noGrp="1"/>
          </p:cNvSpPr>
          <p:nvPr>
            <p:ph type="body" sz="quarter" idx="12"/>
          </p:nvPr>
        </p:nvSpPr>
        <p:spPr>
          <a:xfrm>
            <a:off x="684213" y="1405643"/>
            <a:ext cx="10471467" cy="4039462"/>
          </a:xfrm>
        </p:spPr>
        <p:txBody>
          <a:bodyPr/>
          <a:lstStyle/>
          <a:p>
            <a:r>
              <a:rPr lang="ru-RU" dirty="0"/>
              <a:t>Случайный лес работает так же: каждое дерево похоже на одну игру. </a:t>
            </a:r>
          </a:p>
          <a:p>
            <a:endParaRPr lang="ru-RU" dirty="0"/>
          </a:p>
          <a:p>
            <a:r>
              <a:rPr lang="ru-RU" dirty="0"/>
              <a:t>Мы только что видели, как наши шансы заработать деньги увеличивались в зависимости от количества игр. </a:t>
            </a:r>
          </a:p>
          <a:p>
            <a:endParaRPr lang="ru-RU" dirty="0"/>
          </a:p>
          <a:p>
            <a:r>
              <a:rPr lang="ru-RU" dirty="0"/>
              <a:t>Аналогично при использовании модели случайного леса наши шансы на получение правильных прогнозов возрастают с увеличением числа </a:t>
            </a:r>
            <a:r>
              <a:rPr lang="ru-RU" b="1" dirty="0"/>
              <a:t>некоррелированных</a:t>
            </a:r>
            <a:r>
              <a:rPr lang="ru-RU" dirty="0"/>
              <a:t> деревьев. </a:t>
            </a:r>
          </a:p>
        </p:txBody>
      </p:sp>
      <p:sp>
        <p:nvSpPr>
          <p:cNvPr id="3" name="Номер слайда 2">
            <a:extLst>
              <a:ext uri="{FF2B5EF4-FFF2-40B4-BE49-F238E27FC236}">
                <a16:creationId xmlns:a16="http://schemas.microsoft.com/office/drawing/2014/main" id="{24CEB360-46D5-A5A5-AC80-0EF96B2C7EA0}"/>
              </a:ext>
            </a:extLst>
          </p:cNvPr>
          <p:cNvSpPr>
            <a:spLocks noGrp="1"/>
          </p:cNvSpPr>
          <p:nvPr>
            <p:ph type="sldNum" sz="quarter" idx="11"/>
          </p:nvPr>
        </p:nvSpPr>
        <p:spPr/>
        <p:txBody>
          <a:bodyPr/>
          <a:lstStyle/>
          <a:p>
            <a:pPr rtl="0"/>
            <a:fld id="{EECC7194-A4D0-457B-9D3E-53681723AFF7}" type="slidenum">
              <a:rPr lang="ru-RU" noProof="0" smtClean="0"/>
              <a:pPr rtl="0"/>
              <a:t>98</a:t>
            </a:fld>
            <a:endParaRPr lang="ru-RU" noProof="0"/>
          </a:p>
        </p:txBody>
      </p:sp>
      <p:sp>
        <p:nvSpPr>
          <p:cNvPr id="5" name="TextBox 4">
            <a:extLst>
              <a:ext uri="{FF2B5EF4-FFF2-40B4-BE49-F238E27FC236}">
                <a16:creationId xmlns:a16="http://schemas.microsoft.com/office/drawing/2014/main" id="{12F58529-A6A6-E50C-89B6-BF5F2ACAAB99}"/>
              </a:ext>
            </a:extLst>
          </p:cNvPr>
          <p:cNvSpPr txBox="1"/>
          <p:nvPr/>
        </p:nvSpPr>
        <p:spPr>
          <a:xfrm>
            <a:off x="1748176" y="5445105"/>
            <a:ext cx="8789302" cy="523220"/>
          </a:xfrm>
          <a:prstGeom prst="rect">
            <a:avLst/>
          </a:prstGeom>
          <a:noFill/>
        </p:spPr>
        <p:txBody>
          <a:bodyPr wrap="square" rtlCol="0">
            <a:spAutoFit/>
          </a:bodyPr>
          <a:lstStyle/>
          <a:p>
            <a:pPr algn="ctr"/>
            <a:r>
              <a:rPr lang="ru-RU" sz="2800" dirty="0">
                <a:solidFill>
                  <a:srgbClr val="FF0000"/>
                </a:solidFill>
              </a:rPr>
              <a:t>Как построить лес некоррелированных деревьев</a:t>
            </a:r>
            <a:r>
              <a:rPr lang="en-US" sz="2800" dirty="0">
                <a:solidFill>
                  <a:srgbClr val="FF0000"/>
                </a:solidFill>
              </a:rPr>
              <a:t>?</a:t>
            </a:r>
            <a:endParaRPr lang="ru-RU" sz="2800" dirty="0">
              <a:solidFill>
                <a:srgbClr val="FF0000"/>
              </a:solidFill>
            </a:endParaRPr>
          </a:p>
        </p:txBody>
      </p:sp>
    </p:spTree>
    <p:extLst>
      <p:ext uri="{BB962C8B-B14F-4D97-AF65-F5344CB8AC3E}">
        <p14:creationId xmlns:p14="http://schemas.microsoft.com/office/powerpoint/2010/main" val="5587552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2EB741F-9446-6105-F2B6-BE6B676BE7A2}"/>
              </a:ext>
            </a:extLst>
          </p:cNvPr>
          <p:cNvSpPr>
            <a:spLocks noGrp="1"/>
          </p:cNvSpPr>
          <p:nvPr>
            <p:ph type="body" sz="quarter" idx="12"/>
          </p:nvPr>
        </p:nvSpPr>
        <p:spPr>
          <a:xfrm>
            <a:off x="1775593" y="1671113"/>
            <a:ext cx="7559675" cy="4116153"/>
          </a:xfrm>
        </p:spPr>
        <p:txBody>
          <a:bodyPr/>
          <a:lstStyle/>
          <a:p>
            <a:pPr marL="342900" indent="-342900">
              <a:buFont typeface="Arial" panose="020B0604020202020204" pitchFamily="34" charset="0"/>
              <a:buChar char="•"/>
            </a:pPr>
            <a:r>
              <a:rPr lang="en-US" b="1" i="0" dirty="0">
                <a:solidFill>
                  <a:srgbClr val="292929"/>
                </a:solidFill>
                <a:effectLst/>
                <a:latin typeface="source-serif-pro"/>
              </a:rPr>
              <a:t>Bootstrap</a:t>
            </a:r>
          </a:p>
          <a:p>
            <a:pPr marL="342900" indent="-342900">
              <a:buFont typeface="Arial" panose="020B0604020202020204" pitchFamily="34" charset="0"/>
              <a:buChar char="•"/>
            </a:pPr>
            <a:endParaRPr lang="en-US" b="1" i="0" dirty="0">
              <a:solidFill>
                <a:srgbClr val="292929"/>
              </a:solidFill>
              <a:effectLst/>
              <a:latin typeface="source-serif-pro"/>
            </a:endParaRPr>
          </a:p>
          <a:p>
            <a:pPr marL="342900" indent="-342900">
              <a:buFont typeface="Arial" panose="020B0604020202020204" pitchFamily="34" charset="0"/>
              <a:buChar char="•"/>
            </a:pPr>
            <a:r>
              <a:rPr lang="ru-RU" b="1" i="0" dirty="0" err="1">
                <a:solidFill>
                  <a:srgbClr val="292929"/>
                </a:solidFill>
                <a:effectLst/>
                <a:latin typeface="source-serif-pro"/>
              </a:rPr>
              <a:t>Бэггинг</a:t>
            </a:r>
            <a:endParaRPr lang="ru-RU" b="1" i="0" dirty="0">
              <a:solidFill>
                <a:srgbClr val="292929"/>
              </a:solidFill>
              <a:effectLst/>
              <a:latin typeface="source-serif-pro"/>
            </a:endParaRPr>
          </a:p>
          <a:p>
            <a:pPr marL="342900" indent="-342900">
              <a:buFont typeface="Arial" panose="020B0604020202020204" pitchFamily="34" charset="0"/>
              <a:buChar char="•"/>
            </a:pPr>
            <a:endParaRPr lang="ru-RU" b="1" dirty="0">
              <a:solidFill>
                <a:srgbClr val="292929"/>
              </a:solidFill>
              <a:latin typeface="source-serif-pro"/>
            </a:endParaRPr>
          </a:p>
          <a:p>
            <a:pPr marL="342900" indent="-342900">
              <a:buFont typeface="Arial" panose="020B0604020202020204" pitchFamily="34" charset="0"/>
              <a:buChar char="•"/>
            </a:pPr>
            <a:r>
              <a:rPr lang="ru-RU" b="1" dirty="0">
                <a:solidFill>
                  <a:srgbClr val="292929"/>
                </a:solidFill>
                <a:latin typeface="source-serif-pro"/>
              </a:rPr>
              <a:t>Случайный признак</a:t>
            </a:r>
          </a:p>
          <a:p>
            <a:pPr marL="342900" indent="-342900">
              <a:buFont typeface="Arial" panose="020B0604020202020204" pitchFamily="34" charset="0"/>
              <a:buChar char="•"/>
            </a:pPr>
            <a:endParaRPr lang="ru-RU" b="1" dirty="0">
              <a:solidFill>
                <a:srgbClr val="292929"/>
              </a:solidFill>
              <a:latin typeface="source-serif-pro"/>
            </a:endParaRPr>
          </a:p>
          <a:p>
            <a:pPr marL="342900" indent="-342900">
              <a:buFont typeface="Arial" panose="020B0604020202020204" pitchFamily="34" charset="0"/>
              <a:buChar char="•"/>
            </a:pPr>
            <a:endParaRPr lang="ru-RU" b="1" dirty="0">
              <a:solidFill>
                <a:srgbClr val="292929"/>
              </a:solidFill>
              <a:latin typeface="source-serif-pro"/>
            </a:endParaRPr>
          </a:p>
        </p:txBody>
      </p:sp>
      <p:sp>
        <p:nvSpPr>
          <p:cNvPr id="3" name="Номер слайда 2">
            <a:extLst>
              <a:ext uri="{FF2B5EF4-FFF2-40B4-BE49-F238E27FC236}">
                <a16:creationId xmlns:a16="http://schemas.microsoft.com/office/drawing/2014/main" id="{24CEB360-46D5-A5A5-AC80-0EF96B2C7EA0}"/>
              </a:ext>
            </a:extLst>
          </p:cNvPr>
          <p:cNvSpPr>
            <a:spLocks noGrp="1"/>
          </p:cNvSpPr>
          <p:nvPr>
            <p:ph type="sldNum" sz="quarter" idx="11"/>
          </p:nvPr>
        </p:nvSpPr>
        <p:spPr/>
        <p:txBody>
          <a:bodyPr/>
          <a:lstStyle/>
          <a:p>
            <a:pPr rtl="0"/>
            <a:fld id="{EECC7194-A4D0-457B-9D3E-53681723AFF7}" type="slidenum">
              <a:rPr lang="ru-RU" noProof="0" smtClean="0"/>
              <a:pPr rtl="0"/>
              <a:t>99</a:t>
            </a:fld>
            <a:endParaRPr lang="ru-RU" noProof="0"/>
          </a:p>
        </p:txBody>
      </p:sp>
      <p:sp>
        <p:nvSpPr>
          <p:cNvPr id="4" name="Заголовок 3">
            <a:extLst>
              <a:ext uri="{FF2B5EF4-FFF2-40B4-BE49-F238E27FC236}">
                <a16:creationId xmlns:a16="http://schemas.microsoft.com/office/drawing/2014/main" id="{DC8F47A4-115F-5AAC-24EB-F86E12E6476F}"/>
              </a:ext>
            </a:extLst>
          </p:cNvPr>
          <p:cNvSpPr>
            <a:spLocks noGrp="1"/>
          </p:cNvSpPr>
          <p:nvPr>
            <p:ph type="title"/>
          </p:nvPr>
        </p:nvSpPr>
        <p:spPr/>
        <p:txBody>
          <a:bodyPr/>
          <a:lstStyle/>
          <a:p>
            <a:r>
              <a:rPr lang="ru-RU" dirty="0"/>
              <a:t>Два способа</a:t>
            </a:r>
          </a:p>
        </p:txBody>
      </p:sp>
    </p:spTree>
    <p:extLst>
      <p:ext uri="{BB962C8B-B14F-4D97-AF65-F5344CB8AC3E}">
        <p14:creationId xmlns:p14="http://schemas.microsoft.com/office/powerpoint/2010/main" val="3511611700"/>
      </p:ext>
    </p:extLst>
  </p:cSld>
  <p:clrMapOvr>
    <a:masterClrMapping/>
  </p:clrMapOvr>
</p:sld>
</file>

<file path=ppt/theme/theme1.xml><?xml version="1.0" encoding="utf-8"?>
<a:theme xmlns:a="http://schemas.openxmlformats.org/drawingml/2006/main" name="Дивиденд">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Тема Offic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985_TF00450287" id="{47236EE0-B714-4C01-AC17-6ED3799A5CB0}" vid="{BB7FA567-E2BE-49ED-812C-18562CD2B8A3}"/>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BC12AA-1C15-4500-BC9C-8EE83A441DE9}">
  <ds:schemaRefs>
    <ds:schemaRef ds:uri="http://schemas.microsoft.com/office/2006/metadata/properties"/>
    <ds:schemaRef ds:uri="71af3243-3dd4-4a8d-8c0d-dd76da1f02a5"/>
    <ds:schemaRef ds:uri="http://purl.org/dc/elements/1.1/"/>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16c05727-aa75-4e4a-9b5f-8a80a1165891"/>
    <ds:schemaRef ds:uri="http://purl.org/dc/terms/"/>
  </ds:schemaRefs>
</ds:datastoreItem>
</file>

<file path=customXml/itemProps2.xml><?xml version="1.0" encoding="utf-8"?>
<ds:datastoreItem xmlns:ds="http://schemas.openxmlformats.org/officeDocument/2006/customXml" ds:itemID="{1F69AFF4-BB30-4BA0-AD22-82CC3C43276B}">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A0CF3B2-1F0F-4FC5-8002-3E4869ABA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Шаблон «Дивиденд» для ИТ-бизнеса</Template>
  <TotalTime>2378</TotalTime>
  <Words>5239</Words>
  <Application>Microsoft Office PowerPoint</Application>
  <PresentationFormat>Widescreen</PresentationFormat>
  <Paragraphs>619</Paragraphs>
  <Slides>115</Slides>
  <Notes>4</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115</vt:i4>
      </vt:variant>
    </vt:vector>
  </HeadingPairs>
  <TitlesOfParts>
    <vt:vector size="127" baseType="lpstr">
      <vt:lpstr>Arial</vt:lpstr>
      <vt:lpstr>Arial </vt:lpstr>
      <vt:lpstr>Calibri</vt:lpstr>
      <vt:lpstr>Cambria Math</vt:lpstr>
      <vt:lpstr>Corbel</vt:lpstr>
      <vt:lpstr>Courier New</vt:lpstr>
      <vt:lpstr>Garamond</vt:lpstr>
      <vt:lpstr>Gill Sans MT</vt:lpstr>
      <vt:lpstr>source-serif-pro</vt:lpstr>
      <vt:lpstr>Wingdings 2</vt:lpstr>
      <vt:lpstr>Дивиденд</vt:lpstr>
      <vt:lpstr>Тема Office</vt:lpstr>
      <vt:lpstr>Основы обработки временных рядов алгоритмами МЛ и ИИ</vt:lpstr>
      <vt:lpstr>Посещаемость</vt:lpstr>
      <vt:lpstr>Датасеты</vt:lpstr>
      <vt:lpstr>PowerPoint Presentation</vt:lpstr>
      <vt:lpstr>Деревья  Decision Tree</vt:lpstr>
      <vt:lpstr>Что такое дерево?</vt:lpstr>
      <vt:lpstr>Дерево - граф без петель и циклов</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Возвращаемся к деревьям?</vt:lpstr>
      <vt:lpstr>PowerPoint Presentation</vt:lpstr>
      <vt:lpstr>PowerPoint Presentation</vt:lpstr>
      <vt:lpstr>Бинарное дерево – Binary tree</vt:lpstr>
      <vt:lpstr>Решающие деревья  Decision Trees</vt:lpstr>
      <vt:lpstr>Пример</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Пример</vt:lpstr>
      <vt:lpstr>PowerPoint Presentation</vt:lpstr>
      <vt:lpstr>Переобучение дерева для задач регрессии</vt:lpstr>
      <vt:lpstr>Почему построение оптимального решающего дерева — сложная задача?</vt:lpstr>
      <vt:lpstr>PowerPoint Presentation</vt:lpstr>
      <vt:lpstr>PowerPoint Presentation</vt:lpstr>
      <vt:lpstr>PowerPoint Presentation</vt:lpstr>
      <vt:lpstr>Решение?</vt:lpstr>
      <vt:lpstr>Жадный алгоритм построения решающего дерева</vt:lpstr>
      <vt:lpstr>Функции</vt:lpstr>
      <vt:lpstr>Функции</vt:lpstr>
      <vt:lpstr>Функции</vt:lpstr>
      <vt:lpstr>строгой теории, которая бы связывала оптимальность выбора разных вариантов этих функций и разных метрик классификации и регрессии, в общем случае не существует.    Однако есть набор интуитивных и хорошо себя зарекомендовавших соображений</vt:lpstr>
      <vt:lpstr>Критерии ветвления: общая идея</vt:lpstr>
      <vt:lpstr>PowerPoint Presentation</vt:lpstr>
      <vt:lpstr>Информативность (impurity)</vt:lpstr>
      <vt:lpstr>Информативность решающего пня</vt:lpstr>
      <vt:lpstr>Как информативность решающего пня связана с информативностью его двух листьев? </vt:lpstr>
      <vt:lpstr>Информативность решающего пня</vt:lpstr>
      <vt:lpstr>Критерий информативности в задаче классификации: misclassification error</vt:lpstr>
      <vt:lpstr>Критерий информативности в задаче классификации: misclassification error</vt:lpstr>
      <vt:lpstr>Критерий информативности в задаче классификации: критерий Джини</vt:lpstr>
      <vt:lpstr>Критерий информативности в задаче классификации: критерий Джини</vt:lpstr>
      <vt:lpstr>Критерий информативности в задаче классификации: критерий Джини</vt:lpstr>
      <vt:lpstr>Пример. Признак Джини</vt:lpstr>
      <vt:lpstr>Пример. Признак Джини</vt:lpstr>
      <vt:lpstr>Пример. Признак Джини</vt:lpstr>
      <vt:lpstr>Пример. Признак Джини</vt:lpstr>
      <vt:lpstr>Пример. Признак Джини</vt:lpstr>
      <vt:lpstr>Пример. Признак Джини</vt:lpstr>
      <vt:lpstr>Пример. Признак Джини</vt:lpstr>
      <vt:lpstr>Пример. Признак Джини</vt:lpstr>
      <vt:lpstr>Критерии ветвления: Продолжение</vt:lpstr>
      <vt:lpstr>Критерий информативности в задаче классификации: энтропия</vt:lpstr>
      <vt:lpstr>Критерий информативности в задаче классификации: Энтропия</vt:lpstr>
      <vt:lpstr>Доказательство  (для любопытных)</vt:lpstr>
      <vt:lpstr>Пример</vt:lpstr>
      <vt:lpstr>Пример</vt:lpstr>
      <vt:lpstr>PowerPoint Presentation</vt:lpstr>
      <vt:lpstr>Пример. прирост информации (information gain, IG)</vt:lpstr>
      <vt:lpstr>Пример. Продолжение</vt:lpstr>
      <vt:lpstr>PowerPoint Presentation</vt:lpstr>
      <vt:lpstr>Неоптимальность полученных критериев</vt:lpstr>
      <vt:lpstr>Особенность данных</vt:lpstr>
      <vt:lpstr>Категориальные данные </vt:lpstr>
      <vt:lpstr>Категориальные данныЕ</vt:lpstr>
      <vt:lpstr>Количественные данные </vt:lpstr>
      <vt:lpstr>Количественные данные</vt:lpstr>
      <vt:lpstr>Данные с пропусками</vt:lpstr>
      <vt:lpstr>Данные с пропусками</vt:lpstr>
      <vt:lpstr>Данные с пропусками</vt:lpstr>
      <vt:lpstr>Данные с пропусками</vt:lpstr>
      <vt:lpstr>Данные с пропусками</vt:lpstr>
      <vt:lpstr>Если по простому</vt:lpstr>
      <vt:lpstr>Если по простому</vt:lpstr>
      <vt:lpstr>Если по простому</vt:lpstr>
      <vt:lpstr>Методы регуляризации решающих деревьев</vt:lpstr>
      <vt:lpstr>Деревья быстро переобучаются. Что делать?</vt:lpstr>
      <vt:lpstr>Когда анализировать?</vt:lpstr>
      <vt:lpstr>Random Forest</vt:lpstr>
      <vt:lpstr>Случайный лес (Random Forest)</vt:lpstr>
      <vt:lpstr>В чем смысл?</vt:lpstr>
      <vt:lpstr>PowerPoint Presentation</vt:lpstr>
      <vt:lpstr>Почему это работает?</vt:lpstr>
      <vt:lpstr>Ценность каждой игры</vt:lpstr>
      <vt:lpstr>PowerPoint Presentation</vt:lpstr>
      <vt:lpstr>PowerPoint Presentation</vt:lpstr>
      <vt:lpstr>PowerPoint Presentation</vt:lpstr>
      <vt:lpstr>Два способа</vt:lpstr>
      <vt:lpstr>Bootstrap (Бутстрап)</vt:lpstr>
      <vt:lpstr>Бэггинг</vt:lpstr>
      <vt:lpstr>Случайный признак </vt:lpstr>
      <vt:lpstr>Составляющие успеха для Случайных деревьев</vt:lpstr>
      <vt:lpstr>Isolation Forest</vt:lpstr>
      <vt:lpstr>Изолирующий лес</vt:lpstr>
      <vt:lpstr>Идея</vt:lpstr>
      <vt:lpstr>PowerPoint Presentation</vt:lpstr>
      <vt:lpstr>PowerPoint Presentation</vt:lpstr>
      <vt:lpstr>PowerPoint Presentation</vt:lpstr>
      <vt:lpstr>Полное уравнение оценки аномалии</vt:lpstr>
      <vt:lpstr>Важно!</vt:lpstr>
      <vt:lpstr>Практика</vt:lpstr>
      <vt:lpstr>Домашнее задание</vt:lpstr>
      <vt:lpstr>to be continued.....</vt:lpstr>
      <vt:lpstr>Контактная информация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Основы обработки временных рядов алгоритмами машинного обучения  и искусственного интеллекта</dc:title>
  <dc:creator>Марина Барулина</dc:creator>
  <cp:lastModifiedBy>Марина Барулина</cp:lastModifiedBy>
  <cp:revision>505</cp:revision>
  <dcterms:created xsi:type="dcterms:W3CDTF">2023-09-20T17:09:19Z</dcterms:created>
  <dcterms:modified xsi:type="dcterms:W3CDTF">2023-10-21T19:36:38Z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